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Lst>
  <p:notesMasterIdLst>
    <p:notesMasterId r:id="rId17"/>
  </p:notesMasterIdLst>
  <p:sldIdLst>
    <p:sldId id="4204" r:id="rId5"/>
    <p:sldId id="4193" r:id="rId6"/>
    <p:sldId id="4202" r:id="rId7"/>
    <p:sldId id="4211" r:id="rId8"/>
    <p:sldId id="4203" r:id="rId9"/>
    <p:sldId id="4207" r:id="rId10"/>
    <p:sldId id="4209" r:id="rId11"/>
    <p:sldId id="4210" r:id="rId12"/>
    <p:sldId id="4078" r:id="rId13"/>
    <p:sldId id="4081" r:id="rId14"/>
    <p:sldId id="3581" r:id="rId15"/>
    <p:sldId id="3642" r:id="rId1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C3B9"/>
    <a:srgbClr val="FCB11C"/>
    <a:srgbClr val="B9D5F8"/>
    <a:srgbClr val="0E384C"/>
    <a:srgbClr val="69BFFF"/>
    <a:srgbClr val="004A82"/>
    <a:srgbClr val="11465E"/>
    <a:srgbClr val="104057"/>
    <a:srgbClr val="0F3B4F"/>
    <a:srgbClr val="0E36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A751C5-0F8B-3749-89D9-0BD85D3603F1}" v="40" dt="2023-10-27T16:00:50.66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650" autoAdjust="0"/>
    <p:restoredTop sz="91737" autoAdjust="0"/>
  </p:normalViewPr>
  <p:slideViewPr>
    <p:cSldViewPr snapToGrid="0">
      <p:cViewPr varScale="1">
        <p:scale>
          <a:sx n="75" d="100"/>
          <a:sy n="75" d="100"/>
        </p:scale>
        <p:origin x="1330" y="43"/>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2E9C1E5-8895-4B13-89D4-ADC278BCE4BB}" type="datetimeFigureOut">
              <a:rPr lang="it-IT" smtClean="0"/>
              <a:t>31/10/2023</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64622C7-F409-4535-8C1B-1581099AD8C8}" type="slidenum">
              <a:rPr lang="it-IT" smtClean="0"/>
              <a:t>‹N›</a:t>
            </a:fld>
            <a:endParaRPr lang="it-IT"/>
          </a:p>
        </p:txBody>
      </p:sp>
    </p:spTree>
    <p:extLst>
      <p:ext uri="{BB962C8B-B14F-4D97-AF65-F5344CB8AC3E}">
        <p14:creationId xmlns:p14="http://schemas.microsoft.com/office/powerpoint/2010/main" val="3611115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tudiarapido.it/la-presa-di-roma-e-la-legge-delle-guarentigi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64622C7-F409-4535-8C1B-1581099AD8C8}" type="slidenum">
              <a:rPr lang="it-IT" smtClean="0"/>
              <a:t>1</a:t>
            </a:fld>
            <a:endParaRPr lang="it-IT"/>
          </a:p>
        </p:txBody>
      </p:sp>
    </p:spTree>
    <p:extLst>
      <p:ext uri="{BB962C8B-B14F-4D97-AF65-F5344CB8AC3E}">
        <p14:creationId xmlns:p14="http://schemas.microsoft.com/office/powerpoint/2010/main" val="3114649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64622C7-F409-4535-8C1B-1581099AD8C8}" type="slidenum">
              <a:rPr lang="it-IT" smtClean="0"/>
              <a:t>2</a:t>
            </a:fld>
            <a:endParaRPr lang="it-IT"/>
          </a:p>
        </p:txBody>
      </p:sp>
    </p:spTree>
    <p:extLst>
      <p:ext uri="{BB962C8B-B14F-4D97-AF65-F5344CB8AC3E}">
        <p14:creationId xmlns:p14="http://schemas.microsoft.com/office/powerpoint/2010/main" val="679078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2000" b="0" i="0" u="none" strike="noStrike" dirty="0">
                <a:solidFill>
                  <a:srgbClr val="333333"/>
                </a:solidFill>
                <a:effectLst/>
                <a:latin typeface="Arial" panose="020B0604020202020204" pitchFamily="34" charset="0"/>
                <a:cs typeface="Arial" panose="020B0604020202020204" pitchFamily="34" charset="0"/>
              </a:rPr>
              <a:t>l</a:t>
            </a:r>
            <a:r>
              <a:rPr lang="it-IT" sz="4000" b="0" i="0" u="none" strike="noStrike" dirty="0">
                <a:solidFill>
                  <a:srgbClr val="333333"/>
                </a:solidFill>
                <a:effectLst/>
                <a:latin typeface="Arial" panose="020B0604020202020204" pitchFamily="34" charset="0"/>
                <a:cs typeface="Arial" panose="020B0604020202020204" pitchFamily="34" charset="0"/>
              </a:rPr>
              <a:t> Concordato dell’11 febbraio 1929 aveva posto fine ad un scontro politico in piedi dal 1870, quando le truppe italiane avevano sottratto con la forza allo Stato pontificio ogni potere temporale, relegando il Papa e la Curia nei Palazzi </a:t>
            </a:r>
            <a:r>
              <a:rPr lang="it-IT" sz="2000" b="0" i="0" u="none" strike="noStrike" dirty="0">
                <a:solidFill>
                  <a:srgbClr val="333333"/>
                </a:solidFill>
                <a:effectLst/>
                <a:latin typeface="Arial" panose="020B0604020202020204" pitchFamily="34" charset="0"/>
                <a:cs typeface="Arial" panose="020B0604020202020204" pitchFamily="34" charset="0"/>
              </a:rPr>
              <a:t>Vaticani.</a:t>
            </a:r>
          </a:p>
          <a:p>
            <a:r>
              <a:rPr lang="it-IT" sz="2000" b="0" i="0" u="none" strike="noStrike" dirty="0">
                <a:solidFill>
                  <a:srgbClr val="333333"/>
                </a:solidFill>
                <a:effectLst/>
                <a:latin typeface="Arial" panose="020B0604020202020204" pitchFamily="34" charset="0"/>
                <a:cs typeface="Arial" panose="020B0604020202020204" pitchFamily="34" charset="0"/>
              </a:rPr>
              <a:t>PIO IX</a:t>
            </a:r>
          </a:p>
          <a:p>
            <a:endParaRPr lang="it-IT" sz="2000" b="0" i="0" u="none" strike="noStrike" dirty="0">
              <a:solidFill>
                <a:srgbClr val="333333"/>
              </a:solidFill>
              <a:effectLst/>
              <a:latin typeface="Arial" panose="020B0604020202020204" pitchFamily="34" charset="0"/>
              <a:cs typeface="Arial" panose="020B0604020202020204" pitchFamily="34" charset="0"/>
            </a:endParaRPr>
          </a:p>
          <a:p>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Il </a:t>
            </a:r>
            <a:r>
              <a:rPr lang="it-IT" sz="1800" b="1" dirty="0">
                <a:solidFill>
                  <a:srgbClr val="000000"/>
                </a:solidFill>
                <a:effectLst/>
                <a:latin typeface="Helvetica" pitchFamily="2" charset="0"/>
                <a:ea typeface="Times New Roman" panose="02020603050405020304" pitchFamily="18" charset="0"/>
                <a:cs typeface="Times New Roman" panose="02020603050405020304" pitchFamily="18" charset="0"/>
              </a:rPr>
              <a:t>13 maggio 1871</a:t>
            </a:r>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 lo Stato italiano approvò la </a:t>
            </a:r>
            <a:r>
              <a:rPr lang="it-IT" sz="1800" b="1" dirty="0">
                <a:solidFill>
                  <a:srgbClr val="000000"/>
                </a:solidFill>
                <a:effectLst/>
                <a:latin typeface="Helvetica" pitchFamily="2" charset="0"/>
                <a:ea typeface="Times New Roman" panose="02020603050405020304" pitchFamily="18" charset="0"/>
                <a:cs typeface="Times New Roman" panose="02020603050405020304" pitchFamily="18" charset="0"/>
              </a:rPr>
              <a:t>legge delle guarentigie</a:t>
            </a:r>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 (per un approfondimento sulla </a:t>
            </a:r>
            <a:r>
              <a:rPr lang="it-IT" sz="1800" b="1" u="none" strike="noStrike" dirty="0">
                <a:solidFill>
                  <a:srgbClr val="DD9933"/>
                </a:solidFill>
                <a:effectLst/>
                <a:latin typeface="Helvetica" pitchFamily="2" charset="0"/>
                <a:ea typeface="Times New Roman" panose="02020603050405020304" pitchFamily="18" charset="0"/>
                <a:hlinkClick r:id="rId3" tooltip="La presa di Roma e la legge delle guarentigie"/>
              </a:rPr>
              <a:t>legge delle guarentigie clicca qui</a:t>
            </a:r>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 con cui si impegnava unilateralmente a garantire al pontefice le condizioni per il libero svolgimento del suo magistero spirituale, secondo le linee del progetto cavouriano.</a:t>
            </a:r>
            <a:b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br>
            <a:r>
              <a:rPr lang="it-IT" sz="1800" b="1" dirty="0">
                <a:solidFill>
                  <a:srgbClr val="000000"/>
                </a:solidFill>
                <a:effectLst/>
                <a:latin typeface="Helvetica" pitchFamily="2" charset="0"/>
                <a:ea typeface="Times New Roman" panose="02020603050405020304" pitchFamily="18" charset="0"/>
                <a:cs typeface="Times New Roman" panose="02020603050405020304" pitchFamily="18" charset="0"/>
              </a:rPr>
              <a:t>Pio IX</a:t>
            </a:r>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 rifiutò questa legge, per il suo contenuto e in quanto atto unilaterale del regno d’Italia, e si dichiarò </a:t>
            </a:r>
            <a:r>
              <a:rPr lang="it-IT" sz="1800" b="1" dirty="0">
                <a:solidFill>
                  <a:srgbClr val="000000"/>
                </a:solidFill>
                <a:effectLst/>
                <a:latin typeface="Helvetica" pitchFamily="2" charset="0"/>
                <a:ea typeface="Times New Roman" panose="02020603050405020304" pitchFamily="18" charset="0"/>
                <a:cs typeface="Times New Roman" panose="02020603050405020304" pitchFamily="18" charset="0"/>
              </a:rPr>
              <a:t>prigioniero dello Stato italiano</a:t>
            </a:r>
            <a: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t>.</a:t>
            </a:r>
          </a:p>
          <a:p>
            <a:endPar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endParaRPr>
          </a:p>
          <a:p>
            <a:br>
              <a:rPr lang="it-IT" sz="1800" dirty="0">
                <a:solidFill>
                  <a:srgbClr val="000000"/>
                </a:solidFill>
                <a:effectLst/>
                <a:latin typeface="Helvetica" pitchFamily="2" charset="0"/>
                <a:ea typeface="Times New Roman" panose="02020603050405020304" pitchFamily="18" charset="0"/>
                <a:cs typeface="Times New Roman" panose="02020603050405020304" pitchFamily="18" charset="0"/>
              </a:rPr>
            </a:br>
            <a:endParaRPr lang="it-IT" sz="2000" dirty="0">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064622C7-F409-4535-8C1B-1581099AD8C8}" type="slidenum">
              <a:rPr lang="it-IT" smtClean="0"/>
              <a:t>4</a:t>
            </a:fld>
            <a:endParaRPr lang="it-IT"/>
          </a:p>
        </p:txBody>
      </p:sp>
    </p:spTree>
    <p:extLst>
      <p:ext uri="{BB962C8B-B14F-4D97-AF65-F5344CB8AC3E}">
        <p14:creationId xmlns:p14="http://schemas.microsoft.com/office/powerpoint/2010/main" val="2781273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Chiesa e stato si riconoscono reciprocamente</a:t>
            </a:r>
          </a:p>
        </p:txBody>
      </p:sp>
      <p:sp>
        <p:nvSpPr>
          <p:cNvPr id="4" name="Segnaposto numero diapositiva 3"/>
          <p:cNvSpPr>
            <a:spLocks noGrp="1"/>
          </p:cNvSpPr>
          <p:nvPr>
            <p:ph type="sldNum" sz="quarter" idx="5"/>
          </p:nvPr>
        </p:nvSpPr>
        <p:spPr/>
        <p:txBody>
          <a:bodyPr/>
          <a:lstStyle/>
          <a:p>
            <a:fld id="{064622C7-F409-4535-8C1B-1581099AD8C8}" type="slidenum">
              <a:rPr lang="it-IT" smtClean="0"/>
              <a:t>5</a:t>
            </a:fld>
            <a:endParaRPr lang="it-IT"/>
          </a:p>
        </p:txBody>
      </p:sp>
    </p:spTree>
    <p:extLst>
      <p:ext uri="{BB962C8B-B14F-4D97-AF65-F5344CB8AC3E}">
        <p14:creationId xmlns:p14="http://schemas.microsoft.com/office/powerpoint/2010/main" val="1789902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Il padre della riforma</a:t>
            </a:r>
          </a:p>
        </p:txBody>
      </p:sp>
      <p:sp>
        <p:nvSpPr>
          <p:cNvPr id="4" name="Segnaposto numero diapositiva 3"/>
          <p:cNvSpPr>
            <a:spLocks noGrp="1"/>
          </p:cNvSpPr>
          <p:nvPr>
            <p:ph type="sldNum" sz="quarter" idx="5"/>
          </p:nvPr>
        </p:nvSpPr>
        <p:spPr/>
        <p:txBody>
          <a:bodyPr/>
          <a:lstStyle/>
          <a:p>
            <a:fld id="{064622C7-F409-4535-8C1B-1581099AD8C8}" type="slidenum">
              <a:rPr lang="it-IT" smtClean="0"/>
              <a:t>9</a:t>
            </a:fld>
            <a:endParaRPr lang="it-IT"/>
          </a:p>
        </p:txBody>
      </p:sp>
    </p:spTree>
    <p:extLst>
      <p:ext uri="{BB962C8B-B14F-4D97-AF65-F5344CB8AC3E}">
        <p14:creationId xmlns:p14="http://schemas.microsoft.com/office/powerpoint/2010/main" val="3523275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22275" y="1241425"/>
            <a:ext cx="5953125" cy="3349625"/>
          </a:xfrm>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COSA RENDE IL SOVVENIRE QUALCOSA DI PIÙ DI UN MERO MECCANISMO ECONOMICO?</a:t>
            </a:r>
          </a:p>
          <a:p>
            <a:r>
              <a:rPr lang="it-IT" sz="1200" kern="1200" dirty="0">
                <a:solidFill>
                  <a:schemeClr val="tx1"/>
                </a:solidFill>
                <a:effectLst/>
                <a:latin typeface="+mn-lt"/>
                <a:ea typeface="+mn-ea"/>
                <a:cs typeface="+mn-cs"/>
              </a:rPr>
              <a:t>L'idea Di Fondo che Regge tutta la Riforma è quella di una chiesa intesa NON come una Azienda Ma come UNA </a:t>
            </a:r>
            <a:r>
              <a:rPr lang="it-IT" sz="1200" b="1" kern="1200" dirty="0">
                <a:solidFill>
                  <a:schemeClr val="tx1"/>
                </a:solidFill>
                <a:effectLst/>
                <a:latin typeface="+mn-lt"/>
                <a:ea typeface="+mn-ea"/>
                <a:cs typeface="+mn-cs"/>
              </a:rPr>
              <a:t>COMUNIONE</a:t>
            </a:r>
            <a:r>
              <a:rPr lang="it-IT" sz="1200" kern="1200" dirty="0">
                <a:solidFill>
                  <a:schemeClr val="tx1"/>
                </a:solidFill>
                <a:effectLst/>
                <a:latin typeface="+mn-lt"/>
                <a:ea typeface="+mn-ea"/>
                <a:cs typeface="+mn-cs"/>
              </a:rPr>
              <a:t> </a:t>
            </a:r>
          </a:p>
          <a:p>
            <a:r>
              <a:rPr lang="it-IT" sz="1200" kern="1200" dirty="0">
                <a:solidFill>
                  <a:schemeClr val="tx1"/>
                </a:solidFill>
                <a:effectLst/>
                <a:latin typeface="+mn-lt"/>
                <a:ea typeface="+mn-ea"/>
                <a:cs typeface="+mn-cs"/>
              </a:rPr>
              <a:t>non è quindi una questione di Mezzi o di Risorse Economiche ma è una questione di vita in cui si giocano due esperienze fondamentali</a:t>
            </a:r>
          </a:p>
          <a:p>
            <a:r>
              <a:rPr lang="it-IT" sz="1200" kern="1200" dirty="0">
                <a:solidFill>
                  <a:schemeClr val="tx1"/>
                </a:solidFill>
                <a:effectLst/>
                <a:latin typeface="+mn-lt"/>
                <a:ea typeface="+mn-ea"/>
                <a:cs typeface="+mn-cs"/>
              </a:rPr>
              <a:t>&gt; quella Di Figli di Dio</a:t>
            </a:r>
          </a:p>
          <a:p>
            <a:r>
              <a:rPr lang="it-IT" sz="1200" kern="1200" dirty="0">
                <a:solidFill>
                  <a:schemeClr val="tx1"/>
                </a:solidFill>
                <a:effectLst/>
                <a:latin typeface="+mn-lt"/>
                <a:ea typeface="+mn-ea"/>
                <a:cs typeface="+mn-cs"/>
              </a:rPr>
              <a:t>&gt; quella Di Fratelli tra di noi</a:t>
            </a:r>
          </a:p>
          <a:p>
            <a:r>
              <a:rPr lang="it-IT" sz="1200" kern="1200" dirty="0">
                <a:solidFill>
                  <a:schemeClr val="tx1"/>
                </a:solidFill>
                <a:effectLst/>
                <a:latin typeface="+mn-lt"/>
                <a:ea typeface="+mn-ea"/>
                <a:cs typeface="+mn-cs"/>
              </a:rPr>
              <a:t>Dunque la Chiesa è come una FAMIGLIA</a:t>
            </a:r>
          </a:p>
          <a:p>
            <a:endParaRPr lang="it-IT" sz="1200" kern="1200" dirty="0">
              <a:solidFill>
                <a:schemeClr val="tx1"/>
              </a:solidFill>
              <a:effectLst/>
              <a:latin typeface="+mn-lt"/>
              <a:ea typeface="+mn-ea"/>
              <a:cs typeface="+mn-cs"/>
            </a:endParaRPr>
          </a:p>
          <a:p>
            <a:r>
              <a:rPr lang="it-IT" sz="1800" b="1" kern="1200" dirty="0">
                <a:solidFill>
                  <a:schemeClr val="tx1"/>
                </a:solidFill>
                <a:effectLst/>
                <a:highlight>
                  <a:srgbClr val="FFFF00"/>
                </a:highlight>
                <a:latin typeface="+mn-lt"/>
                <a:ea typeface="+mn-ea"/>
                <a:cs typeface="+mn-cs"/>
              </a:rPr>
              <a:t>⏎</a:t>
            </a:r>
            <a:r>
              <a:rPr lang="it-IT" sz="1200" kern="1200" dirty="0">
                <a:solidFill>
                  <a:schemeClr val="tx1"/>
                </a:solidFill>
                <a:effectLst/>
                <a:latin typeface="+mn-lt"/>
                <a:ea typeface="+mn-ea"/>
                <a:cs typeface="+mn-cs"/>
              </a:rPr>
              <a:t> SE siamo Famiglia, Fratelli non Possiamo tirarci fuori siamo </a:t>
            </a:r>
            <a:r>
              <a:rPr lang="it-IT" sz="1200" kern="1200" cap="all" baseline="0" dirty="0">
                <a:solidFill>
                  <a:schemeClr val="tx1"/>
                </a:solidFill>
                <a:effectLst/>
                <a:latin typeface="+mn-lt"/>
                <a:ea typeface="+mn-ea"/>
                <a:cs typeface="+mn-cs"/>
              </a:rPr>
              <a:t>Corresponsabili</a:t>
            </a:r>
          </a:p>
          <a:p>
            <a:r>
              <a:rPr lang="it-IT" sz="1200" kern="1200" dirty="0">
                <a:solidFill>
                  <a:schemeClr val="tx1"/>
                </a:solidFill>
                <a:effectLst/>
                <a:latin typeface="+mn-lt"/>
                <a:ea typeface="+mn-ea"/>
                <a:cs typeface="+mn-cs"/>
              </a:rPr>
              <a:t>siano corresponsabili per la vita dell'insieme.</a:t>
            </a:r>
          </a:p>
          <a:p>
            <a:endParaRPr lang="it-IT" sz="1200" kern="1200" dirty="0">
              <a:solidFill>
                <a:schemeClr val="tx1"/>
              </a:solidFill>
              <a:effectLst/>
              <a:latin typeface="+mn-lt"/>
              <a:ea typeface="+mn-ea"/>
              <a:cs typeface="+mn-cs"/>
            </a:endParaRPr>
          </a:p>
          <a:p>
            <a:r>
              <a:rPr lang="it-IT" sz="1200" kern="1200" dirty="0">
                <a:solidFill>
                  <a:schemeClr val="tx1"/>
                </a:solidFill>
                <a:effectLst/>
                <a:latin typeface="+mn-lt"/>
                <a:ea typeface="+mn-ea"/>
                <a:cs typeface="+mn-cs"/>
              </a:rPr>
              <a:t>che la Chiesa abbia bisogno di mezzi è fuori discussione</a:t>
            </a:r>
          </a:p>
          <a:p>
            <a:r>
              <a:rPr lang="it-IT" sz="1200" kern="1200" dirty="0">
                <a:solidFill>
                  <a:schemeClr val="tx1"/>
                </a:solidFill>
                <a:effectLst/>
                <a:latin typeface="+mn-lt"/>
                <a:ea typeface="+mn-ea"/>
                <a:cs typeface="+mn-cs"/>
              </a:rPr>
              <a:t>LA CHIESA vive nel tempo e nello spazio HA bisogno di risorse x sostenersi, per Aiutare i + bisognosi e per svolgere l'Attività Pastorale</a:t>
            </a:r>
          </a:p>
          <a:p>
            <a:endParaRPr lang="it-IT" sz="1200" kern="1200" dirty="0">
              <a:solidFill>
                <a:schemeClr val="tx1"/>
              </a:solidFill>
              <a:effectLst/>
              <a:latin typeface="+mn-lt"/>
              <a:ea typeface="+mn-ea"/>
              <a:cs typeface="+mn-cs"/>
            </a:endParaRPr>
          </a:p>
          <a:p>
            <a:r>
              <a:rPr lang="it-IT" sz="1400" b="1" kern="1200" dirty="0">
                <a:solidFill>
                  <a:schemeClr val="tx1"/>
                </a:solidFill>
                <a:effectLst/>
                <a:highlight>
                  <a:srgbClr val="FFFF00"/>
                </a:highlight>
                <a:latin typeface="+mn-lt"/>
                <a:ea typeface="+mn-ea"/>
                <a:cs typeface="+mn-cs"/>
              </a:rPr>
              <a:t>⏎</a:t>
            </a:r>
            <a:r>
              <a:rPr lang="it-IT" sz="1200" b="1" kern="1200" dirty="0">
                <a:solidFill>
                  <a:schemeClr val="tx1"/>
                </a:solidFill>
                <a:effectLst/>
                <a:highlight>
                  <a:srgbClr val="FFFF00"/>
                </a:highlight>
                <a:latin typeface="+mn-lt"/>
                <a:ea typeface="+mn-ea"/>
                <a:cs typeface="+mn-cs"/>
              </a:rPr>
              <a:t> </a:t>
            </a:r>
            <a:r>
              <a:rPr lang="it-IT" sz="1200" kern="1200" dirty="0">
                <a:solidFill>
                  <a:schemeClr val="tx1"/>
                </a:solidFill>
                <a:effectLst/>
                <a:latin typeface="+mn-lt"/>
                <a:ea typeface="+mn-ea"/>
                <a:cs typeface="+mn-cs"/>
              </a:rPr>
              <a:t>Lo può fare solo con la PARTECIPAZIONE della sua Comunità</a:t>
            </a:r>
          </a:p>
          <a:p>
            <a:r>
              <a:rPr lang="it-IT" sz="1200" kern="1200" dirty="0">
                <a:solidFill>
                  <a:schemeClr val="tx1"/>
                </a:solidFill>
                <a:effectLst/>
                <a:latin typeface="+mn-lt"/>
                <a:ea typeface="+mn-ea"/>
                <a:cs typeface="+mn-cs"/>
              </a:rPr>
              <a:t> </a:t>
            </a:r>
          </a:p>
          <a:p>
            <a:r>
              <a:rPr lang="it-IT" sz="1200" kern="1200" dirty="0">
                <a:solidFill>
                  <a:schemeClr val="tx1"/>
                </a:solidFill>
                <a:effectLst/>
                <a:latin typeface="+mn-lt"/>
                <a:ea typeface="+mn-ea"/>
                <a:cs typeface="+mn-cs"/>
              </a:rPr>
              <a:t>In Modo TRASPARENTE e PEREQUATIVO</a:t>
            </a:r>
          </a:p>
          <a:p>
            <a:endParaRPr lang="it-IT" dirty="0"/>
          </a:p>
          <a:p>
            <a:endParaRPr lang="it-IT" dirty="0"/>
          </a:p>
        </p:txBody>
      </p:sp>
      <p:sp>
        <p:nvSpPr>
          <p:cNvPr id="4" name="Segnaposto numero diapositiva 3"/>
          <p:cNvSpPr>
            <a:spLocks noGrp="1"/>
          </p:cNvSpPr>
          <p:nvPr>
            <p:ph type="sldNum" sz="quarter" idx="10"/>
          </p:nvPr>
        </p:nvSpPr>
        <p:spPr/>
        <p:txBody>
          <a:bodyPr/>
          <a:lstStyle/>
          <a:p>
            <a:fld id="{92440651-47CC-2444-A2C0-4F02C486C0C9}" type="slidenum">
              <a:rPr lang="it-IT" smtClean="0"/>
              <a:t>11</a:t>
            </a:fld>
            <a:endParaRPr lang="it-IT"/>
          </a:p>
        </p:txBody>
      </p:sp>
    </p:spTree>
    <p:extLst>
      <p:ext uri="{BB962C8B-B14F-4D97-AF65-F5344CB8AC3E}">
        <p14:creationId xmlns:p14="http://schemas.microsoft.com/office/powerpoint/2010/main" val="3924488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2440651-47CC-2444-A2C0-4F02C486C0C9}" type="slidenum">
              <a:rPr lang="it-IT" smtClean="0"/>
              <a:t>12</a:t>
            </a:fld>
            <a:endParaRPr lang="it-IT"/>
          </a:p>
        </p:txBody>
      </p:sp>
    </p:spTree>
    <p:extLst>
      <p:ext uri="{BB962C8B-B14F-4D97-AF65-F5344CB8AC3E}">
        <p14:creationId xmlns:p14="http://schemas.microsoft.com/office/powerpoint/2010/main" val="107693798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tiff"/><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2" name="Picture 2" descr="Un Grande Gruppo Di Studenti Universitari Felici Che Alzano La Mano Su Una  Classe - Fotografie stock e altre immagini di Aula universitaria - iStock">
            <a:extLst>
              <a:ext uri="{FF2B5EF4-FFF2-40B4-BE49-F238E27FC236}">
                <a16:creationId xmlns:a16="http://schemas.microsoft.com/office/drawing/2014/main" id="{AC473B6A-40AE-ADE4-832F-1E12473DAC07}"/>
              </a:ext>
            </a:extLst>
          </p:cNvPr>
          <p:cNvPicPr>
            <a:picLocks noChangeAspect="1" noChangeArrowheads="1"/>
          </p:cNvPicPr>
          <p:nvPr userDrawn="1"/>
        </p:nvPicPr>
        <p:blipFill rotWithShape="1">
          <a:blip r:embed="rId2">
            <a:alphaModFix amt="35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t="15413"/>
          <a:stretch/>
        </p:blipFill>
        <p:spPr bwMode="auto">
          <a:xfrm>
            <a:off x="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extLst>
              <a:ext uri="{FF2B5EF4-FFF2-40B4-BE49-F238E27FC236}">
                <a16:creationId xmlns:a16="http://schemas.microsoft.com/office/drawing/2014/main" id="{4D0623AC-85F8-C158-0773-2FDEE1015564}"/>
              </a:ext>
            </a:extLst>
          </p:cNvPr>
          <p:cNvSpPr/>
          <p:nvPr userDrawn="1"/>
        </p:nvSpPr>
        <p:spPr>
          <a:xfrm>
            <a:off x="0" y="5268686"/>
            <a:ext cx="12192000" cy="15893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ubtitle 2"/>
          <p:cNvSpPr>
            <a:spLocks noGrp="1"/>
          </p:cNvSpPr>
          <p:nvPr>
            <p:ph type="subTitle" idx="1"/>
          </p:nvPr>
        </p:nvSpPr>
        <p:spPr>
          <a:xfrm>
            <a:off x="2847471" y="5484101"/>
            <a:ext cx="9144000" cy="1191126"/>
          </a:xfrm>
        </p:spPr>
        <p:txBody>
          <a:bodyPr anchor="b">
            <a:normAutofit/>
          </a:bodyPr>
          <a:lstStyle>
            <a:lvl1pPr marL="0" indent="0" algn="r">
              <a:buNone/>
              <a:defRPr sz="3200" b="0">
                <a:solidFill>
                  <a:schemeClr val="bg1"/>
                </a:solidFill>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endParaRPr lang="en-US" dirty="0"/>
          </a:p>
        </p:txBody>
      </p:sp>
      <p:pic>
        <p:nvPicPr>
          <p:cNvPr id="11" name="Immagine 10">
            <a:extLst>
              <a:ext uri="{FF2B5EF4-FFF2-40B4-BE49-F238E27FC236}">
                <a16:creationId xmlns:a16="http://schemas.microsoft.com/office/drawing/2014/main" id="{F45E0FD7-231D-E883-4F91-6AC7062F53EF}"/>
              </a:ext>
            </a:extLst>
          </p:cNvPr>
          <p:cNvPicPr>
            <a:picLocks noChangeAspect="1"/>
          </p:cNvPicPr>
          <p:nvPr userDrawn="1"/>
        </p:nvPicPr>
        <p:blipFill>
          <a:blip r:embed="rId4"/>
          <a:stretch>
            <a:fillRect/>
          </a:stretch>
        </p:blipFill>
        <p:spPr>
          <a:xfrm>
            <a:off x="773386" y="6042864"/>
            <a:ext cx="1335662" cy="778335"/>
          </a:xfrm>
          <a:prstGeom prst="rect">
            <a:avLst/>
          </a:prstGeom>
        </p:spPr>
      </p:pic>
      <p:pic>
        <p:nvPicPr>
          <p:cNvPr id="12" name="Immagine 11">
            <a:extLst>
              <a:ext uri="{FF2B5EF4-FFF2-40B4-BE49-F238E27FC236}">
                <a16:creationId xmlns:a16="http://schemas.microsoft.com/office/drawing/2014/main" id="{0BD1F689-AAE5-C6ED-06E8-C3E831FFC25C}"/>
              </a:ext>
            </a:extLst>
          </p:cNvPr>
          <p:cNvPicPr>
            <a:picLocks noChangeAspect="1"/>
          </p:cNvPicPr>
          <p:nvPr userDrawn="1"/>
        </p:nvPicPr>
        <p:blipFill>
          <a:blip r:embed="rId5"/>
          <a:stretch>
            <a:fillRect/>
          </a:stretch>
        </p:blipFill>
        <p:spPr>
          <a:xfrm>
            <a:off x="79125" y="6130636"/>
            <a:ext cx="615136" cy="643747"/>
          </a:xfrm>
          <a:prstGeom prst="rect">
            <a:avLst/>
          </a:prstGeom>
        </p:spPr>
      </p:pic>
      <p:pic>
        <p:nvPicPr>
          <p:cNvPr id="4" name="Google Shape;327;p63">
            <a:extLst>
              <a:ext uri="{FF2B5EF4-FFF2-40B4-BE49-F238E27FC236}">
                <a16:creationId xmlns:a16="http://schemas.microsoft.com/office/drawing/2014/main" id="{8F4E977E-6864-7211-315E-1BB84C740786}"/>
              </a:ext>
            </a:extLst>
          </p:cNvPr>
          <p:cNvPicPr preferRelativeResize="0"/>
          <p:nvPr userDrawn="1"/>
        </p:nvPicPr>
        <p:blipFill rotWithShape="1">
          <a:blip r:embed="rId6">
            <a:alphaModFix/>
            <a:extLst>
              <a:ext uri="{BEBA8EAE-BF5A-486C-A8C5-ECC9F3942E4B}">
                <a14:imgProps xmlns:a14="http://schemas.microsoft.com/office/drawing/2010/main">
                  <a14:imgLayer r:embed="rId7">
                    <a14:imgEffect>
                      <a14:saturation sat="200000"/>
                    </a14:imgEffect>
                  </a14:imgLayer>
                </a14:imgProps>
              </a:ext>
            </a:extLst>
          </a:blip>
          <a:srcRect r="54492"/>
          <a:stretch/>
        </p:blipFill>
        <p:spPr>
          <a:xfrm>
            <a:off x="305994" y="232182"/>
            <a:ext cx="1222017" cy="1043165"/>
          </a:xfrm>
          <a:prstGeom prst="rect">
            <a:avLst/>
          </a:prstGeom>
          <a:noFill/>
          <a:ln>
            <a:noFill/>
          </a:ln>
        </p:spPr>
      </p:pic>
      <p:sp>
        <p:nvSpPr>
          <p:cNvPr id="7" name="CasellaDiTesto 6">
            <a:extLst>
              <a:ext uri="{FF2B5EF4-FFF2-40B4-BE49-F238E27FC236}">
                <a16:creationId xmlns:a16="http://schemas.microsoft.com/office/drawing/2014/main" id="{872619E7-B180-5400-DA9D-C98FE7C91FFD}"/>
              </a:ext>
            </a:extLst>
          </p:cNvPr>
          <p:cNvSpPr txBox="1"/>
          <p:nvPr userDrawn="1"/>
        </p:nvSpPr>
        <p:spPr>
          <a:xfrm>
            <a:off x="1356996" y="492154"/>
            <a:ext cx="3344185" cy="523220"/>
          </a:xfrm>
          <a:prstGeom prst="rect">
            <a:avLst/>
          </a:prstGeom>
          <a:noFill/>
        </p:spPr>
        <p:txBody>
          <a:bodyPr wrap="none" rtlCol="0">
            <a:spAutoFit/>
          </a:bodyPr>
          <a:lstStyle/>
          <a:p>
            <a:r>
              <a:rPr lang="it-IT" sz="2800" b="1" dirty="0">
                <a:solidFill>
                  <a:schemeClr val="tx2"/>
                </a:solidFill>
              </a:rPr>
              <a:t>SPSE FORMAZIONE</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Solo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965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60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cs typeface="Calibri" panose="020F0502020204030204" pitchFamily="34" charset="0"/>
              </a:defRPr>
            </a:lvl1pPr>
          </a:lstStyle>
          <a:p>
            <a:r>
              <a:rPr lang="it-IT"/>
              <a:t>Fare clic per modificare lo stile del titolo</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16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fld id="{1D620D16-504A-C143-B8EA-3659F43D6BFE}" type="datetime1">
              <a:rPr lang="it-IT" smtClean="0"/>
              <a:t>31/10/2023</a:t>
            </a:fld>
            <a:endParaRPr lang="en-US" dirty="0"/>
          </a:p>
        </p:txBody>
      </p:sp>
      <p:sp>
        <p:nvSpPr>
          <p:cNvPr id="5" name="Footer Placeholder 4"/>
          <p:cNvSpPr>
            <a:spLocks noGrp="1"/>
          </p:cNvSpPr>
          <p:nvPr>
            <p:ph type="ftr" sz="quarter" idx="11"/>
          </p:nvPr>
        </p:nvSpPr>
        <p:spPr/>
        <p:txBody>
          <a:bodyPr/>
          <a:lstStyle>
            <a:lvl1pPr>
              <a:defRPr>
                <a:latin typeface="Calibri" panose="020F0502020204030204" pitchFamily="34" charset="0"/>
                <a:cs typeface="Calibri" panose="020F05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panose="020F0502020204030204" pitchFamily="34" charset="0"/>
                <a:cs typeface="Calibri" panose="020F0502020204030204" pitchFamily="34" charset="0"/>
              </a:defRPr>
            </a:lvl1pPr>
          </a:lstStyle>
          <a:p>
            <a:fld id="{6D22F896-40B5-4ADD-8801-0D06FADFA095}" type="slidenum">
              <a:rPr lang="en-US" smtClean="0"/>
              <a:pPr/>
              <a:t>‹N›</a:t>
            </a:fld>
            <a:endParaRPr lang="en-US" dirty="0"/>
          </a:p>
        </p:txBody>
      </p:sp>
      <p:sp>
        <p:nvSpPr>
          <p:cNvPr id="9" name="Rettangolo 8"/>
          <p:cNvSpPr/>
          <p:nvPr userDrawn="1"/>
        </p:nvSpPr>
        <p:spPr>
          <a:xfrm>
            <a:off x="0" y="0"/>
            <a:ext cx="2786743" cy="6858000"/>
          </a:xfrm>
          <a:prstGeom prst="rect">
            <a:avLst/>
          </a:prstGeom>
          <a:solidFill>
            <a:srgbClr val="41AEBD">
              <a:alpha val="5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a:extLst>
              <a:ext uri="{FF2B5EF4-FFF2-40B4-BE49-F238E27FC236}">
                <a16:creationId xmlns:a16="http://schemas.microsoft.com/office/drawing/2014/main" id="{E8433A9E-2133-A432-81AB-4C955929966F}"/>
              </a:ext>
            </a:extLst>
          </p:cNvPr>
          <p:cNvPicPr>
            <a:picLocks noChangeAspect="1"/>
          </p:cNvPicPr>
          <p:nvPr userDrawn="1"/>
        </p:nvPicPr>
        <p:blipFill>
          <a:blip r:embed="rId2"/>
          <a:stretch>
            <a:fillRect/>
          </a:stretch>
        </p:blipFill>
        <p:spPr>
          <a:xfrm>
            <a:off x="730669" y="482366"/>
            <a:ext cx="1683220" cy="213542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8" name="Title 1"/>
          <p:cNvSpPr>
            <a:spLocks noGrp="1"/>
          </p:cNvSpPr>
          <p:nvPr>
            <p:ph type="title"/>
          </p:nvPr>
        </p:nvSpPr>
        <p:spPr>
          <a:xfrm>
            <a:off x="1038344" y="220866"/>
            <a:ext cx="11039283" cy="1110344"/>
          </a:xfrm>
        </p:spPr>
        <p:txBody>
          <a:bodyPr>
            <a:normAutofit/>
          </a:bodyPr>
          <a:lstStyle>
            <a:lvl1pPr>
              <a:defRPr sz="2800" b="1">
                <a:latin typeface="Calibri" panose="020F0502020204030204" pitchFamily="34" charset="0"/>
                <a:cs typeface="Calibri" panose="020F050202020403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fld id="{8D3A6319-77F2-4745-BCAF-17B97253FDE4}" type="datetime1">
              <a:rPr lang="it-IT" smtClean="0"/>
              <a:t>31/10/2023</a:t>
            </a:fld>
            <a:endParaRPr lang="en-US" dirty="0"/>
          </a:p>
        </p:txBody>
      </p:sp>
      <p:sp>
        <p:nvSpPr>
          <p:cNvPr id="5" name="Footer Placeholder 4"/>
          <p:cNvSpPr>
            <a:spLocks noGrp="1"/>
          </p:cNvSpPr>
          <p:nvPr>
            <p:ph type="ftr" sz="quarter" idx="11"/>
          </p:nvPr>
        </p:nvSpPr>
        <p:spPr/>
        <p:txBody>
          <a:bodyPr/>
          <a:lstStyle>
            <a:lvl1pPr>
              <a:defRPr>
                <a:latin typeface="Calibri" panose="020F0502020204030204" pitchFamily="34" charset="0"/>
                <a:cs typeface="Calibri" panose="020F0502020204030204" pitchFamily="34" charset="0"/>
              </a:defRPr>
            </a:lvl1pPr>
          </a:lstStyle>
          <a:p>
            <a:endParaRPr lang="en-US" dirty="0"/>
          </a:p>
        </p:txBody>
      </p:sp>
      <p:sp>
        <p:nvSpPr>
          <p:cNvPr id="6" name="Slide Number Placeholder 5"/>
          <p:cNvSpPr>
            <a:spLocks noGrp="1"/>
          </p:cNvSpPr>
          <p:nvPr>
            <p:ph type="sldNum" sz="quarter" idx="12"/>
          </p:nvPr>
        </p:nvSpPr>
        <p:spPr>
          <a:xfrm>
            <a:off x="9312600" y="6342060"/>
            <a:ext cx="2743200" cy="365125"/>
          </a:xfrm>
        </p:spPr>
        <p:txBody>
          <a:bodyPr/>
          <a:lstStyle>
            <a:lvl1pPr>
              <a:defRPr>
                <a:latin typeface="Calibri" panose="020F0502020204030204" pitchFamily="34" charset="0"/>
                <a:cs typeface="Calibri" panose="020F0502020204030204" pitchFamily="34" charset="0"/>
              </a:defRPr>
            </a:lvl1pPr>
          </a:lstStyle>
          <a:p>
            <a:fld id="{6D22F896-40B5-4ADD-8801-0D06FADFA095}" type="slidenum">
              <a:rPr lang="en-US" smtClean="0"/>
              <a:pPr/>
              <a:t>‹N›</a:t>
            </a:fld>
            <a:endParaRPr lang="en-US" dirty="0"/>
          </a:p>
        </p:txBody>
      </p:sp>
      <p:cxnSp>
        <p:nvCxnSpPr>
          <p:cNvPr id="10" name="Connettore diritto 9"/>
          <p:cNvCxnSpPr>
            <a:cxnSpLocks/>
          </p:cNvCxnSpPr>
          <p:nvPr userDrawn="1"/>
        </p:nvCxnSpPr>
        <p:spPr>
          <a:xfrm>
            <a:off x="1038345" y="1056459"/>
            <a:ext cx="600050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userDrawn="1"/>
        </p:nvCxnSpPr>
        <p:spPr>
          <a:xfrm>
            <a:off x="1120000" y="6524623"/>
            <a:ext cx="10224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Immagine 11">
            <a:extLst>
              <a:ext uri="{FF2B5EF4-FFF2-40B4-BE49-F238E27FC236}">
                <a16:creationId xmlns:a16="http://schemas.microsoft.com/office/drawing/2014/main" id="{CF0CBAA1-1903-3C48-08EC-6D953D526110}"/>
              </a:ext>
            </a:extLst>
          </p:cNvPr>
          <p:cNvPicPr>
            <a:picLocks noChangeAspect="1"/>
          </p:cNvPicPr>
          <p:nvPr userDrawn="1"/>
        </p:nvPicPr>
        <p:blipFill>
          <a:blip r:embed="rId2"/>
          <a:stretch>
            <a:fillRect/>
          </a:stretch>
        </p:blipFill>
        <p:spPr>
          <a:xfrm>
            <a:off x="174171" y="194163"/>
            <a:ext cx="842345" cy="106864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1272210" y="167378"/>
            <a:ext cx="10081590" cy="1325563"/>
          </a:xfrm>
        </p:spPr>
        <p:txBody>
          <a:bodyPr>
            <a:normAutofit/>
          </a:bodyPr>
          <a:lstStyle>
            <a:lvl1pPr>
              <a:defRPr sz="4800"/>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2BBCB9AF-3F9C-CA4A-9159-104DF4827EBA}" type="datetime1">
              <a:rPr lang="it-IT" smtClean="0"/>
              <a:t>31/10/2023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pic>
        <p:nvPicPr>
          <p:cNvPr id="7" name="Immagine 6">
            <a:extLst>
              <a:ext uri="{FF2B5EF4-FFF2-40B4-BE49-F238E27FC236}">
                <a16:creationId xmlns:a16="http://schemas.microsoft.com/office/drawing/2014/main" id="{090F73F7-2F15-5075-8B6B-EFD5C654F467}"/>
              </a:ext>
            </a:extLst>
          </p:cNvPr>
          <p:cNvPicPr>
            <a:picLocks noChangeAspect="1"/>
          </p:cNvPicPr>
          <p:nvPr userDrawn="1"/>
        </p:nvPicPr>
        <p:blipFill>
          <a:blip r:embed="rId2"/>
          <a:stretch>
            <a:fillRect/>
          </a:stretch>
        </p:blipFill>
        <p:spPr>
          <a:xfrm>
            <a:off x="277655" y="234209"/>
            <a:ext cx="842345" cy="106864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9981AE-BF33-2D40-A093-4DC0485E18B7}" type="datetime1">
              <a:rPr lang="it-IT" smtClean="0"/>
              <a:t>31/10/2023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pic>
        <p:nvPicPr>
          <p:cNvPr id="6" name="Immagine 5">
            <a:extLst>
              <a:ext uri="{FF2B5EF4-FFF2-40B4-BE49-F238E27FC236}">
                <a16:creationId xmlns:a16="http://schemas.microsoft.com/office/drawing/2014/main" id="{6542F010-5397-C490-DF47-F04EC2DD6B14}"/>
              </a:ext>
            </a:extLst>
          </p:cNvPr>
          <p:cNvPicPr>
            <a:picLocks noChangeAspect="1"/>
          </p:cNvPicPr>
          <p:nvPr userDrawn="1"/>
        </p:nvPicPr>
        <p:blipFill>
          <a:blip r:embed="rId2"/>
          <a:stretch>
            <a:fillRect/>
          </a:stretch>
        </p:blipFill>
        <p:spPr>
          <a:xfrm>
            <a:off x="277655" y="234209"/>
            <a:ext cx="842345" cy="106864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olo e contenuto">
    <p:spTree>
      <p:nvGrpSpPr>
        <p:cNvPr id="1" name=""/>
        <p:cNvGrpSpPr/>
        <p:nvPr/>
      </p:nvGrpSpPr>
      <p:grpSpPr>
        <a:xfrm>
          <a:off x="0" y="0"/>
          <a:ext cx="0" cy="0"/>
          <a:chOff x="0" y="0"/>
          <a:chExt cx="0" cy="0"/>
        </a:xfrm>
      </p:grpSpPr>
      <p:sp>
        <p:nvSpPr>
          <p:cNvPr id="8" name="Title 1"/>
          <p:cNvSpPr>
            <a:spLocks noGrp="1"/>
          </p:cNvSpPr>
          <p:nvPr>
            <p:ph type="title"/>
          </p:nvPr>
        </p:nvSpPr>
        <p:spPr>
          <a:xfrm>
            <a:off x="1120000" y="327983"/>
            <a:ext cx="10694139" cy="801589"/>
          </a:xfrm>
        </p:spPr>
        <p:txBody>
          <a:bodyPr>
            <a:normAutofit/>
          </a:bodyPr>
          <a:lstStyle>
            <a:lvl1pPr>
              <a:defRPr sz="2800" b="1">
                <a:latin typeface="Calibri" panose="020F0502020204030204" pitchFamily="34" charset="0"/>
                <a:cs typeface="Calibri" panose="020F050202020403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6" name="Slide Number Placeholder 5"/>
          <p:cNvSpPr>
            <a:spLocks noGrp="1"/>
          </p:cNvSpPr>
          <p:nvPr>
            <p:ph type="sldNum" sz="quarter" idx="12"/>
          </p:nvPr>
        </p:nvSpPr>
        <p:spPr>
          <a:xfrm>
            <a:off x="9312600" y="6342060"/>
            <a:ext cx="2743200" cy="365125"/>
          </a:xfrm>
        </p:spPr>
        <p:txBody>
          <a:bodyPr/>
          <a:lstStyle>
            <a:lvl1pPr>
              <a:defRPr>
                <a:latin typeface="Calibri" panose="020F0502020204030204" pitchFamily="34" charset="0"/>
                <a:cs typeface="Calibri" panose="020F0502020204030204" pitchFamily="34" charset="0"/>
              </a:defRPr>
            </a:lvl1pPr>
          </a:lstStyle>
          <a:p>
            <a:fld id="{6D22F896-40B5-4ADD-8801-0D06FADFA095}" type="slidenum">
              <a:rPr lang="en-US" smtClean="0"/>
              <a:pPr/>
              <a:t>‹N›</a:t>
            </a:fld>
            <a:endParaRPr lang="en-US" dirty="0"/>
          </a:p>
        </p:txBody>
      </p:sp>
      <p:cxnSp>
        <p:nvCxnSpPr>
          <p:cNvPr id="10" name="Connettore diritto 9"/>
          <p:cNvCxnSpPr/>
          <p:nvPr userDrawn="1"/>
        </p:nvCxnSpPr>
        <p:spPr>
          <a:xfrm>
            <a:off x="1120000" y="1180760"/>
            <a:ext cx="532311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Immagine 1">
            <a:extLst>
              <a:ext uri="{FF2B5EF4-FFF2-40B4-BE49-F238E27FC236}">
                <a16:creationId xmlns:a16="http://schemas.microsoft.com/office/drawing/2014/main" id="{FDF644F7-7292-F406-7173-48E522CF6BA9}"/>
              </a:ext>
            </a:extLst>
          </p:cNvPr>
          <p:cNvPicPr>
            <a:picLocks noChangeAspect="1"/>
          </p:cNvPicPr>
          <p:nvPr userDrawn="1"/>
        </p:nvPicPr>
        <p:blipFill>
          <a:blip r:embed="rId2"/>
          <a:stretch>
            <a:fillRect/>
          </a:stretch>
        </p:blipFill>
        <p:spPr>
          <a:xfrm>
            <a:off x="277655" y="234209"/>
            <a:ext cx="842345" cy="1068647"/>
          </a:xfrm>
          <a:prstGeom prst="rect">
            <a:avLst/>
          </a:prstGeom>
        </p:spPr>
      </p:pic>
    </p:spTree>
    <p:extLst>
      <p:ext uri="{BB962C8B-B14F-4D97-AF65-F5344CB8AC3E}">
        <p14:creationId xmlns:p14="http://schemas.microsoft.com/office/powerpoint/2010/main" val="931732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4555191C-E8A3-BE4E-ABB1-39773E754B23}"/>
              </a:ext>
            </a:extLst>
          </p:cNvPr>
          <p:cNvSpPr/>
          <p:nvPr userDrawn="1"/>
        </p:nvSpPr>
        <p:spPr>
          <a:xfrm>
            <a:off x="0" y="1096632"/>
            <a:ext cx="12192000" cy="153182"/>
          </a:xfrm>
          <a:prstGeom prst="rect">
            <a:avLst/>
          </a:prstGeom>
          <a:solidFill>
            <a:schemeClr val="tx2">
              <a:lumMod val="20000"/>
              <a:lumOff val="80000"/>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052"/>
          </a:p>
        </p:txBody>
      </p:sp>
      <p:sp>
        <p:nvSpPr>
          <p:cNvPr id="7" name="Rettangolo 6">
            <a:extLst>
              <a:ext uri="{FF2B5EF4-FFF2-40B4-BE49-F238E27FC236}">
                <a16:creationId xmlns:a16="http://schemas.microsoft.com/office/drawing/2014/main" id="{47059A1A-8E9C-7045-989F-2133638581D0}"/>
              </a:ext>
            </a:extLst>
          </p:cNvPr>
          <p:cNvSpPr/>
          <p:nvPr userDrawn="1"/>
        </p:nvSpPr>
        <p:spPr>
          <a:xfrm>
            <a:off x="0" y="6502866"/>
            <a:ext cx="12192000" cy="52713"/>
          </a:xfrm>
          <a:prstGeom prst="rect">
            <a:avLst/>
          </a:prstGeom>
          <a:solidFill>
            <a:schemeClr val="tx2">
              <a:lumMod val="20000"/>
              <a:lumOff val="80000"/>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052">
              <a:solidFill>
                <a:schemeClr val="accent1">
                  <a:lumMod val="75000"/>
                </a:schemeClr>
              </a:solidFill>
            </a:endParaRPr>
          </a:p>
        </p:txBody>
      </p:sp>
      <p:sp>
        <p:nvSpPr>
          <p:cNvPr id="8" name="Segnaposto data 3">
            <a:extLst>
              <a:ext uri="{FF2B5EF4-FFF2-40B4-BE49-F238E27FC236}">
                <a16:creationId xmlns:a16="http://schemas.microsoft.com/office/drawing/2014/main" id="{6F0683DB-7F38-1140-8A33-DF481C7E0F69}"/>
              </a:ext>
            </a:extLst>
          </p:cNvPr>
          <p:cNvSpPr>
            <a:spLocks noGrp="1"/>
          </p:cNvSpPr>
          <p:nvPr>
            <p:ph type="dt" sz="half" idx="10"/>
          </p:nvPr>
        </p:nvSpPr>
        <p:spPr>
          <a:xfrm>
            <a:off x="291526" y="6555581"/>
            <a:ext cx="1653154" cy="302419"/>
          </a:xfrm>
          <a:prstGeom prst="rect">
            <a:avLst/>
          </a:prstGeom>
        </p:spPr>
        <p:txBody>
          <a:bodyPr/>
          <a:lstStyle>
            <a:lvl1pPr>
              <a:defRPr sz="114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1CF2DD5-FD10-914D-8C05-B082E0719EFD}" type="datetime1">
              <a:rPr lang="it-IT" smtClean="0"/>
              <a:t>31/10/2023</a:t>
            </a:fld>
            <a:endParaRPr lang="it-IT" dirty="0"/>
          </a:p>
        </p:txBody>
      </p:sp>
      <p:sp>
        <p:nvSpPr>
          <p:cNvPr id="9" name="Segnaposto piè di pagina 4">
            <a:extLst>
              <a:ext uri="{FF2B5EF4-FFF2-40B4-BE49-F238E27FC236}">
                <a16:creationId xmlns:a16="http://schemas.microsoft.com/office/drawing/2014/main" id="{C0AD8FDC-B700-714B-A623-A6B07D34853C}"/>
              </a:ext>
            </a:extLst>
          </p:cNvPr>
          <p:cNvSpPr>
            <a:spLocks noGrp="1"/>
          </p:cNvSpPr>
          <p:nvPr>
            <p:ph type="ftr" sz="quarter" idx="11"/>
          </p:nvPr>
        </p:nvSpPr>
        <p:spPr>
          <a:xfrm>
            <a:off x="4698491" y="6554245"/>
            <a:ext cx="2795020" cy="303755"/>
          </a:xfrm>
          <a:prstGeom prst="rect">
            <a:avLst/>
          </a:prstGeom>
        </p:spPr>
        <p:txBody>
          <a:bodyPr/>
          <a:lstStyle>
            <a:lvl1pPr algn="ctr">
              <a:defRPr sz="114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it-IT" dirty="0"/>
          </a:p>
        </p:txBody>
      </p:sp>
      <p:sp>
        <p:nvSpPr>
          <p:cNvPr id="10" name="Segnaposto numero diapositiva 5">
            <a:extLst>
              <a:ext uri="{FF2B5EF4-FFF2-40B4-BE49-F238E27FC236}">
                <a16:creationId xmlns:a16="http://schemas.microsoft.com/office/drawing/2014/main" id="{3EAEE4B2-2277-E44C-9928-3FB70E085329}"/>
              </a:ext>
            </a:extLst>
          </p:cNvPr>
          <p:cNvSpPr>
            <a:spLocks noGrp="1"/>
          </p:cNvSpPr>
          <p:nvPr>
            <p:ph type="sldNum" sz="quarter" idx="12"/>
          </p:nvPr>
        </p:nvSpPr>
        <p:spPr>
          <a:xfrm>
            <a:off x="11400108" y="6565574"/>
            <a:ext cx="640156" cy="292426"/>
          </a:xfrm>
          <a:prstGeom prst="rect">
            <a:avLst/>
          </a:prstGeom>
        </p:spPr>
        <p:txBody>
          <a:bodyPr/>
          <a:lstStyle>
            <a:lvl1pPr>
              <a:defRPr sz="114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0D57B51D-716E-B843-8638-B6AB05867ABA}" type="slidenum">
              <a:rPr lang="it-IT" smtClean="0"/>
              <a:pPr/>
              <a:t>‹N›</a:t>
            </a:fld>
            <a:endParaRPr lang="it-IT" dirty="0"/>
          </a:p>
        </p:txBody>
      </p:sp>
      <p:sp>
        <p:nvSpPr>
          <p:cNvPr id="11" name="Titolo 1">
            <a:extLst>
              <a:ext uri="{FF2B5EF4-FFF2-40B4-BE49-F238E27FC236}">
                <a16:creationId xmlns:a16="http://schemas.microsoft.com/office/drawing/2014/main" id="{6FA79B84-FE43-384A-8F4A-AC0BE1B5C554}"/>
              </a:ext>
            </a:extLst>
          </p:cNvPr>
          <p:cNvSpPr>
            <a:spLocks noGrp="1"/>
          </p:cNvSpPr>
          <p:nvPr>
            <p:ph type="title"/>
          </p:nvPr>
        </p:nvSpPr>
        <p:spPr>
          <a:xfrm>
            <a:off x="1944681" y="302422"/>
            <a:ext cx="10095584" cy="551295"/>
          </a:xfrm>
          <a:prstGeom prst="rect">
            <a:avLst/>
          </a:prstGeom>
        </p:spPr>
        <p:txBody>
          <a:bodyPr/>
          <a:lstStyle>
            <a:lvl1pPr algn="l">
              <a:defRPr lang="it-IT" sz="2736" b="1"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lgn="l"/>
            <a:endParaRPr lang="it-IT" sz="2736" dirty="0"/>
          </a:p>
        </p:txBody>
      </p:sp>
      <p:pic>
        <p:nvPicPr>
          <p:cNvPr id="2" name="Immagine 1">
            <a:extLst>
              <a:ext uri="{FF2B5EF4-FFF2-40B4-BE49-F238E27FC236}">
                <a16:creationId xmlns:a16="http://schemas.microsoft.com/office/drawing/2014/main" id="{DE9CE009-FB8B-428D-0E00-B73767EE4A94}"/>
              </a:ext>
            </a:extLst>
          </p:cNvPr>
          <p:cNvPicPr>
            <a:picLocks noChangeAspect="1"/>
          </p:cNvPicPr>
          <p:nvPr userDrawn="1"/>
        </p:nvPicPr>
        <p:blipFill>
          <a:blip r:embed="rId2"/>
          <a:stretch>
            <a:fillRect/>
          </a:stretch>
        </p:blipFill>
        <p:spPr>
          <a:xfrm>
            <a:off x="466499" y="266217"/>
            <a:ext cx="646684" cy="820420"/>
          </a:xfrm>
          <a:prstGeom prst="rect">
            <a:avLst/>
          </a:prstGeom>
        </p:spPr>
      </p:pic>
    </p:spTree>
    <p:extLst>
      <p:ext uri="{BB962C8B-B14F-4D97-AF65-F5344CB8AC3E}">
        <p14:creationId xmlns:p14="http://schemas.microsoft.com/office/powerpoint/2010/main" val="3878061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
        <p:nvSpPr>
          <p:cNvPr id="7" name="Segnaposto numero diapositiva 5">
            <a:extLst>
              <a:ext uri="{FF2B5EF4-FFF2-40B4-BE49-F238E27FC236}">
                <a16:creationId xmlns:a16="http://schemas.microsoft.com/office/drawing/2014/main" id="{F194B2BA-5DAC-3A0D-169D-9335C992E044}"/>
              </a:ext>
            </a:extLst>
          </p:cNvPr>
          <p:cNvSpPr>
            <a:spLocks noGrp="1"/>
          </p:cNvSpPr>
          <p:nvPr>
            <p:ph type="sldNum" sz="quarter" idx="12"/>
          </p:nvPr>
        </p:nvSpPr>
        <p:spPr>
          <a:xfrm>
            <a:off x="11349317" y="6205879"/>
            <a:ext cx="851647" cy="365125"/>
          </a:xfrm>
          <a:prstGeom prst="rect">
            <a:avLst/>
          </a:prstGeom>
        </p:spPr>
        <p:txBody>
          <a:bodyPr/>
          <a:lstStyle>
            <a:lvl1pPr algn="ctr">
              <a:defRPr sz="1200">
                <a:solidFill>
                  <a:schemeClr val="bg1"/>
                </a:solidFill>
              </a:defRPr>
            </a:lvl1pPr>
          </a:lstStyle>
          <a:p>
            <a:fld id="{BCBE4C24-7E92-0745-BB63-A801A19120C6}" type="slidenum">
              <a:rPr lang="it-IT" smtClean="0"/>
              <a:pPr/>
              <a:t>‹N›</a:t>
            </a:fld>
            <a:endParaRPr lang="it-IT" dirty="0"/>
          </a:p>
        </p:txBody>
      </p:sp>
      <p:sp>
        <p:nvSpPr>
          <p:cNvPr id="10" name="Titolo 1">
            <a:extLst>
              <a:ext uri="{FF2B5EF4-FFF2-40B4-BE49-F238E27FC236}">
                <a16:creationId xmlns:a16="http://schemas.microsoft.com/office/drawing/2014/main" id="{1785C9BF-01F3-4DD8-15D0-95F88B8E10DA}"/>
              </a:ext>
            </a:extLst>
          </p:cNvPr>
          <p:cNvSpPr>
            <a:spLocks noGrp="1"/>
          </p:cNvSpPr>
          <p:nvPr>
            <p:ph type="title"/>
          </p:nvPr>
        </p:nvSpPr>
        <p:spPr>
          <a:xfrm>
            <a:off x="577969" y="1684924"/>
            <a:ext cx="11349317" cy="2009324"/>
          </a:xfrm>
          <a:prstGeom prst="rect">
            <a:avLst/>
          </a:prstGeom>
          <a:effectLst>
            <a:outerShdw blurRad="50800" dist="38100" dir="2700000" algn="tl" rotWithShape="0">
              <a:prstClr val="black">
                <a:alpha val="40000"/>
              </a:prstClr>
            </a:outerShdw>
          </a:effectLst>
        </p:spPr>
        <p:txBody>
          <a:bodyPr vert="horz" lIns="91440" tIns="45720" rIns="91440" bIns="45720" rtlCol="0" anchor="b">
            <a:noAutofit/>
          </a:bodyPr>
          <a:lstStyle>
            <a:lvl1pPr algn="ctr">
              <a:defRPr>
                <a:solidFill>
                  <a:schemeClr val="bg1"/>
                </a:solidFill>
              </a:defRPr>
            </a:lvl1pPr>
          </a:lstStyle>
          <a:p>
            <a:endParaRPr lang="it-IT" sz="3600" dirty="0">
              <a:solidFill>
                <a:srgbClr val="FFDA1A"/>
              </a:solidFill>
              <a:effectLst/>
              <a:latin typeface="Tenso" panose="02000000000000000000" pitchFamily="2" charset="77"/>
            </a:endParaRPr>
          </a:p>
        </p:txBody>
      </p:sp>
      <p:pic>
        <p:nvPicPr>
          <p:cNvPr id="2" name="Immagine 1">
            <a:extLst>
              <a:ext uri="{FF2B5EF4-FFF2-40B4-BE49-F238E27FC236}">
                <a16:creationId xmlns:a16="http://schemas.microsoft.com/office/drawing/2014/main" id="{585939AB-8F20-0FEB-6F9E-90E9BCBFBD81}"/>
              </a:ext>
            </a:extLst>
          </p:cNvPr>
          <p:cNvPicPr>
            <a:picLocks noChangeAspect="1"/>
          </p:cNvPicPr>
          <p:nvPr userDrawn="1"/>
        </p:nvPicPr>
        <p:blipFill>
          <a:blip r:embed="rId2"/>
          <a:stretch>
            <a:fillRect/>
          </a:stretch>
        </p:blipFill>
        <p:spPr>
          <a:xfrm>
            <a:off x="277655" y="234209"/>
            <a:ext cx="842345" cy="1068647"/>
          </a:xfrm>
          <a:prstGeom prst="rect">
            <a:avLst/>
          </a:prstGeom>
        </p:spPr>
      </p:pic>
    </p:spTree>
    <p:extLst>
      <p:ext uri="{BB962C8B-B14F-4D97-AF65-F5344CB8AC3E}">
        <p14:creationId xmlns:p14="http://schemas.microsoft.com/office/powerpoint/2010/main" val="34619859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Intestazione sezione">
    <p:spTree>
      <p:nvGrpSpPr>
        <p:cNvPr id="1" name=""/>
        <p:cNvGrpSpPr/>
        <p:nvPr/>
      </p:nvGrpSpPr>
      <p:grpSpPr>
        <a:xfrm>
          <a:off x="0" y="0"/>
          <a:ext cx="0" cy="0"/>
          <a:chOff x="0" y="0"/>
          <a:chExt cx="0" cy="0"/>
        </a:xfrm>
      </p:grpSpPr>
      <p:sp>
        <p:nvSpPr>
          <p:cNvPr id="18" name="Titolo 1"/>
          <p:cNvSpPr>
            <a:spLocks noGrp="1"/>
          </p:cNvSpPr>
          <p:nvPr>
            <p:ph type="title"/>
          </p:nvPr>
        </p:nvSpPr>
        <p:spPr>
          <a:xfrm>
            <a:off x="1236855" y="370654"/>
            <a:ext cx="9008936" cy="795061"/>
          </a:xfrm>
          <a:prstGeom prst="rect">
            <a:avLst/>
          </a:prstGeom>
        </p:spPr>
        <p:txBody>
          <a:bodyPr/>
          <a:lstStyle>
            <a:lvl1pPr>
              <a:defRPr lang="it-IT" sz="2736" b="1"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lgn="l"/>
            <a:r>
              <a:rPr lang="it-IT" dirty="0"/>
              <a:t>Fare clic per modificare stile</a:t>
            </a:r>
          </a:p>
        </p:txBody>
      </p:sp>
      <p:sp>
        <p:nvSpPr>
          <p:cNvPr id="19" name="Segnaposto contenuto 2"/>
          <p:cNvSpPr>
            <a:spLocks noGrp="1"/>
          </p:cNvSpPr>
          <p:nvPr>
            <p:ph idx="1"/>
          </p:nvPr>
        </p:nvSpPr>
        <p:spPr>
          <a:xfrm>
            <a:off x="1236855" y="1302856"/>
            <a:ext cx="9008936" cy="4919323"/>
          </a:xfrm>
          <a:prstGeom prst="rect">
            <a:avLst/>
          </a:prstGeom>
        </p:spPr>
        <p:txBody>
          <a:bodyPr>
            <a:normAutofit/>
          </a:bodyPr>
          <a:lstStyle>
            <a:lvl1pPr>
              <a:defRPr sz="2736">
                <a:latin typeface="Verdana" panose="020B0604030504040204" pitchFamily="34" charset="0"/>
                <a:ea typeface="Verdana" panose="020B0604030504040204" pitchFamily="34" charset="0"/>
                <a:cs typeface="Verdana" panose="020B0604030504040204" pitchFamily="34" charset="0"/>
              </a:defRPr>
            </a:lvl1pPr>
            <a:lvl2pPr>
              <a:defRPr sz="2280">
                <a:latin typeface="Verdana" panose="020B0604030504040204" pitchFamily="34" charset="0"/>
                <a:ea typeface="Verdana" panose="020B0604030504040204" pitchFamily="34" charset="0"/>
                <a:cs typeface="Verdana" panose="020B0604030504040204" pitchFamily="34" charset="0"/>
              </a:defRPr>
            </a:lvl2pPr>
            <a:lvl3pPr>
              <a:defRPr sz="2052">
                <a:latin typeface="Verdana" panose="020B0604030504040204" pitchFamily="34" charset="0"/>
                <a:ea typeface="Verdana" panose="020B0604030504040204" pitchFamily="34" charset="0"/>
                <a:cs typeface="Verdana" panose="020B0604030504040204" pitchFamily="34" charset="0"/>
              </a:defRPr>
            </a:lvl3pPr>
            <a:lvl4pPr>
              <a:defRPr sz="1824">
                <a:latin typeface="Verdana" panose="020B0604030504040204" pitchFamily="34" charset="0"/>
                <a:ea typeface="Verdana" panose="020B0604030504040204" pitchFamily="34" charset="0"/>
                <a:cs typeface="Verdana" panose="020B0604030504040204" pitchFamily="34" charset="0"/>
              </a:defRPr>
            </a:lvl4pPr>
            <a:lvl5pPr>
              <a:defRPr sz="1824">
                <a:latin typeface="Verdana" panose="020B0604030504040204" pitchFamily="34" charset="0"/>
                <a:ea typeface="Verdana" panose="020B0604030504040204" pitchFamily="34" charset="0"/>
                <a:cs typeface="Verdana" panose="020B0604030504040204" pitchFamily="34"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20" name="Segnaposto data 3"/>
          <p:cNvSpPr>
            <a:spLocks noGrp="1"/>
          </p:cNvSpPr>
          <p:nvPr>
            <p:ph type="dt" sz="half" idx="10"/>
          </p:nvPr>
        </p:nvSpPr>
        <p:spPr>
          <a:xfrm>
            <a:off x="2019588" y="6356350"/>
            <a:ext cx="1653154" cy="365125"/>
          </a:xfrm>
          <a:prstGeom prst="rect">
            <a:avLst/>
          </a:prstGeom>
        </p:spPr>
        <p:txBody>
          <a:bodyPr/>
          <a:lstStyle>
            <a:lvl1pPr>
              <a:defRPr sz="1596">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F7CE2958-FB3F-4B9A-9DD3-A6E63A8791FA}" type="datetime1">
              <a:rPr lang="it-IT" smtClean="0"/>
              <a:t>31/10/2023</a:t>
            </a:fld>
            <a:endParaRPr lang="it-IT" dirty="0"/>
          </a:p>
        </p:txBody>
      </p:sp>
      <p:sp>
        <p:nvSpPr>
          <p:cNvPr id="21" name="Segnaposto piè di pagina 4"/>
          <p:cNvSpPr>
            <a:spLocks noGrp="1"/>
          </p:cNvSpPr>
          <p:nvPr>
            <p:ph type="ftr" sz="quarter" idx="11"/>
          </p:nvPr>
        </p:nvSpPr>
        <p:spPr>
          <a:xfrm>
            <a:off x="4063871" y="6356350"/>
            <a:ext cx="2795020" cy="365125"/>
          </a:xfrm>
          <a:prstGeom prst="rect">
            <a:avLst/>
          </a:prstGeom>
        </p:spPr>
        <p:txBody>
          <a:bodyPr/>
          <a:lstStyle>
            <a:lvl1pPr algn="ctr">
              <a:defRPr sz="1596">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it-IT" dirty="0"/>
          </a:p>
        </p:txBody>
      </p:sp>
      <p:sp>
        <p:nvSpPr>
          <p:cNvPr id="22" name="Segnaposto numero diapositiva 5"/>
          <p:cNvSpPr>
            <a:spLocks noGrp="1"/>
          </p:cNvSpPr>
          <p:nvPr>
            <p:ph type="sldNum" sz="quarter" idx="12"/>
          </p:nvPr>
        </p:nvSpPr>
        <p:spPr>
          <a:xfrm>
            <a:off x="7694831" y="6356350"/>
            <a:ext cx="1885041" cy="365125"/>
          </a:xfrm>
          <a:prstGeom prst="rect">
            <a:avLst/>
          </a:prstGeom>
        </p:spPr>
        <p:txBody>
          <a:bodyPr/>
          <a:lstStyle>
            <a:lvl1pPr>
              <a:defRPr sz="1596">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0D57B51D-716E-B843-8638-B6AB05867ABA}" type="slidenum">
              <a:rPr lang="it-IT" smtClean="0"/>
              <a:pPr/>
              <a:t>‹N›</a:t>
            </a:fld>
            <a:endParaRPr lang="it-IT" dirty="0"/>
          </a:p>
        </p:txBody>
      </p:sp>
      <p:pic>
        <p:nvPicPr>
          <p:cNvPr id="2" name="Immagine 1">
            <a:extLst>
              <a:ext uri="{FF2B5EF4-FFF2-40B4-BE49-F238E27FC236}">
                <a16:creationId xmlns:a16="http://schemas.microsoft.com/office/drawing/2014/main" id="{C3DE861E-C6FA-0187-0909-D5E544366932}"/>
              </a:ext>
            </a:extLst>
          </p:cNvPr>
          <p:cNvPicPr>
            <a:picLocks noChangeAspect="1"/>
          </p:cNvPicPr>
          <p:nvPr userDrawn="1"/>
        </p:nvPicPr>
        <p:blipFill>
          <a:blip r:embed="rId2"/>
          <a:stretch>
            <a:fillRect/>
          </a:stretch>
        </p:blipFill>
        <p:spPr>
          <a:xfrm>
            <a:off x="277655" y="234209"/>
            <a:ext cx="842345" cy="1068647"/>
          </a:xfrm>
          <a:prstGeom prst="rect">
            <a:avLst/>
          </a:prstGeom>
        </p:spPr>
      </p:pic>
    </p:spTree>
    <p:extLst>
      <p:ext uri="{BB962C8B-B14F-4D97-AF65-F5344CB8AC3E}">
        <p14:creationId xmlns:p14="http://schemas.microsoft.com/office/powerpoint/2010/main" val="3311138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cs typeface="Calibri" panose="020F0502020204030204" pitchFamily="34" charset="0"/>
              </a:defRPr>
            </a:lvl1pPr>
          </a:lstStyle>
          <a:p>
            <a:fld id="{DDF137F8-A1F3-B546-A0E2-CD771263E1AE}" type="datetime1">
              <a:rPr lang="it-IT" smtClean="0"/>
              <a:t>31/10/2023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cs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cs typeface="Calibri" panose="020F0502020204030204" pitchFamily="34" charset="0"/>
              </a:defRPr>
            </a:lvl1pPr>
          </a:lstStyle>
          <a:p>
            <a:fld id="{6D22F896-40B5-4ADD-8801-0D06FADFA095}" type="slidenum">
              <a:rPr lang="en-US" smtClean="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 id="2147483650" r:id="rId3"/>
    <p:sldLayoutId id="2147483654" r:id="rId4"/>
    <p:sldLayoutId id="2147483655" r:id="rId5"/>
    <p:sldLayoutId id="2147483656" r:id="rId6"/>
    <p:sldLayoutId id="2147483657" r:id="rId7"/>
    <p:sldLayoutId id="2147483658" r:id="rId8"/>
    <p:sldLayoutId id="2147483663" r:id="rId9"/>
    <p:sldLayoutId id="2147483664" r:id="rId10"/>
  </p:sldLayoutIdLst>
  <p:hf hd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I%20valori%20del%20Sovvenire.mp4"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952500" y="5287108"/>
            <a:ext cx="11042397" cy="880899"/>
          </a:xfrm>
        </p:spPr>
        <p:txBody>
          <a:bodyPr>
            <a:noAutofit/>
          </a:bodyPr>
          <a:lstStyle/>
          <a:p>
            <a:pPr>
              <a:lnSpc>
                <a:spcPct val="100000"/>
              </a:lnSpc>
            </a:pPr>
            <a:r>
              <a:rPr lang="it-IT" sz="2400" dirty="0">
                <a:solidFill>
                  <a:schemeClr val="tx1"/>
                </a:solidFill>
                <a:latin typeface="Verdana" panose="020B0604030504040204" pitchFamily="34" charset="0"/>
                <a:ea typeface="Verdana" panose="020B0604030504040204" pitchFamily="34" charset="0"/>
              </a:rPr>
              <a:t>MASSIMO MONZIO COMPAGNONI</a:t>
            </a:r>
            <a:br>
              <a:rPr lang="it-IT" sz="2400" dirty="0">
                <a:solidFill>
                  <a:schemeClr val="tx1"/>
                </a:solidFill>
                <a:latin typeface="Verdana" panose="020B0604030504040204" pitchFamily="34" charset="0"/>
                <a:ea typeface="Verdana" panose="020B0604030504040204" pitchFamily="34" charset="0"/>
              </a:rPr>
            </a:br>
            <a:r>
              <a:rPr lang="it-IT" sz="2000" dirty="0">
                <a:solidFill>
                  <a:schemeClr val="tx1"/>
                </a:solidFill>
                <a:latin typeface="Verdana" panose="020B0604030504040204" pitchFamily="34" charset="0"/>
                <a:ea typeface="Verdana" panose="020B0604030504040204" pitchFamily="34" charset="0"/>
              </a:rPr>
              <a:t>RESPONSABILE SERVIZIO PROMOZIONE SOSTEGNO ECONOMICO</a:t>
            </a:r>
            <a:endParaRPr lang="it-IT" sz="2400" dirty="0">
              <a:solidFill>
                <a:schemeClr val="tx1"/>
              </a:solidFill>
              <a:latin typeface="Verdana" panose="020B0604030504040204" pitchFamily="34" charset="0"/>
              <a:ea typeface="Verdana" panose="020B0604030504040204" pitchFamily="34" charset="0"/>
            </a:endParaRPr>
          </a:p>
        </p:txBody>
      </p:sp>
      <p:sp>
        <p:nvSpPr>
          <p:cNvPr id="6" name="Titolo 1">
            <a:extLst>
              <a:ext uri="{FF2B5EF4-FFF2-40B4-BE49-F238E27FC236}">
                <a16:creationId xmlns:a16="http://schemas.microsoft.com/office/drawing/2014/main" id="{CC65ADDD-889C-F457-CABE-ECC5242EBAA8}"/>
              </a:ext>
            </a:extLst>
          </p:cNvPr>
          <p:cNvSpPr txBox="1">
            <a:spLocks/>
          </p:cNvSpPr>
          <p:nvPr/>
        </p:nvSpPr>
        <p:spPr>
          <a:xfrm>
            <a:off x="197103" y="3890075"/>
            <a:ext cx="11994897" cy="1397033"/>
          </a:xfrm>
          <a:prstGeom prst="rect">
            <a:avLst/>
          </a:prstGeom>
          <a:solidFill>
            <a:schemeClr val="accent1">
              <a:lumMod val="75000"/>
              <a:alpha val="46898"/>
            </a:schemeClr>
          </a:solidFill>
        </p:spPr>
        <p:txBody>
          <a:bodyPr>
            <a:no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Calibri" panose="020F0502020204030204" pitchFamily="34" charset="0"/>
              </a:defRPr>
            </a:lvl1pPr>
          </a:lstStyle>
          <a:p>
            <a:pPr algn="ctr"/>
            <a:r>
              <a:rPr lang="it-IT" sz="4400" b="1" dirty="0">
                <a:solidFill>
                  <a:schemeClr val="tx2"/>
                </a:solidFill>
              </a:rPr>
              <a:t>SERVIZIO PROMOZIONE SOSTEGNO ECONOMICO</a:t>
            </a:r>
          </a:p>
          <a:p>
            <a:pPr algn="ctr"/>
            <a:r>
              <a:rPr lang="it-IT" sz="3600" dirty="0">
                <a:solidFill>
                  <a:schemeClr val="tx1"/>
                </a:solidFill>
              </a:rPr>
              <a:t>Corso di Formazione Nuovi Incaricati e Collaboratori Diocesani</a:t>
            </a:r>
          </a:p>
        </p:txBody>
      </p:sp>
      <p:sp>
        <p:nvSpPr>
          <p:cNvPr id="7" name="CasellaDiTesto 6">
            <a:extLst>
              <a:ext uri="{FF2B5EF4-FFF2-40B4-BE49-F238E27FC236}">
                <a16:creationId xmlns:a16="http://schemas.microsoft.com/office/drawing/2014/main" id="{8162FFA6-56D8-54D1-193E-58C72CCBF38C}"/>
              </a:ext>
            </a:extLst>
          </p:cNvPr>
          <p:cNvSpPr txBox="1"/>
          <p:nvPr/>
        </p:nvSpPr>
        <p:spPr>
          <a:xfrm>
            <a:off x="3220657" y="5420713"/>
            <a:ext cx="8604907" cy="1200329"/>
          </a:xfrm>
          <a:prstGeom prst="rect">
            <a:avLst/>
          </a:prstGeom>
          <a:noFill/>
        </p:spPr>
        <p:txBody>
          <a:bodyPr wrap="square">
            <a:spAutoFit/>
          </a:bodyPr>
          <a:lstStyle/>
          <a:p>
            <a:pPr algn="r"/>
            <a:r>
              <a:rPr lang="it-IT" sz="3200" dirty="0">
                <a:solidFill>
                  <a:schemeClr val="bg1"/>
                </a:solidFill>
              </a:rPr>
              <a:t>28 Ottobre 2023</a:t>
            </a:r>
          </a:p>
          <a:p>
            <a:pPr algn="r"/>
            <a:r>
              <a:rPr lang="it-IT" sz="4000" b="1" dirty="0">
                <a:solidFill>
                  <a:schemeClr val="bg1"/>
                </a:solidFill>
              </a:rPr>
              <a:t>IL SERVIZIO E LA RETE</a:t>
            </a:r>
          </a:p>
        </p:txBody>
      </p:sp>
    </p:spTree>
    <p:extLst>
      <p:ext uri="{BB962C8B-B14F-4D97-AF65-F5344CB8AC3E}">
        <p14:creationId xmlns:p14="http://schemas.microsoft.com/office/powerpoint/2010/main" val="3480045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96EE34E7-BA06-A834-CE41-4C64AD0F4802}"/>
              </a:ext>
            </a:extLst>
          </p:cNvPr>
          <p:cNvSpPr>
            <a:spLocks noGrp="1"/>
          </p:cNvSpPr>
          <p:nvPr>
            <p:ph type="sldNum" sz="quarter" idx="12"/>
          </p:nvPr>
        </p:nvSpPr>
        <p:spPr/>
        <p:txBody>
          <a:bodyPr/>
          <a:lstStyle/>
          <a:p>
            <a:fld id="{0D57B51D-716E-B843-8638-B6AB05867ABA}" type="slidenum">
              <a:rPr lang="it-IT" smtClean="0"/>
              <a:pPr/>
              <a:t>10</a:t>
            </a:fld>
            <a:endParaRPr lang="it-IT" dirty="0"/>
          </a:p>
        </p:txBody>
      </p:sp>
      <p:sp>
        <p:nvSpPr>
          <p:cNvPr id="5" name="CasellaDiTesto 4">
            <a:extLst>
              <a:ext uri="{FF2B5EF4-FFF2-40B4-BE49-F238E27FC236}">
                <a16:creationId xmlns:a16="http://schemas.microsoft.com/office/drawing/2014/main" id="{E58E48AB-D719-4110-A51A-AA8AF62C3258}"/>
              </a:ext>
            </a:extLst>
          </p:cNvPr>
          <p:cNvSpPr txBox="1"/>
          <p:nvPr/>
        </p:nvSpPr>
        <p:spPr>
          <a:xfrm>
            <a:off x="1119319" y="2859273"/>
            <a:ext cx="9953365" cy="2306529"/>
          </a:xfrm>
          <a:prstGeom prst="rect">
            <a:avLst/>
          </a:prstGeom>
          <a:noFill/>
        </p:spPr>
        <p:txBody>
          <a:bodyPr wrap="square">
            <a:spAutoFit/>
          </a:bodyPr>
          <a:lstStyle/>
          <a:p>
            <a:pPr algn="l"/>
            <a:r>
              <a:rPr lang="it-IT" sz="3597" b="1" i="1" dirty="0">
                <a:latin typeface="Verdana" panose="020B0604030504040204" pitchFamily="34" charset="0"/>
                <a:ea typeface="Verdana" panose="020B0604030504040204" pitchFamily="34" charset="0"/>
              </a:rPr>
              <a:t>«non </a:t>
            </a:r>
            <a:r>
              <a:rPr lang="it-IT" sz="3597" b="1" i="1" dirty="0" err="1">
                <a:latin typeface="Verdana" panose="020B0604030504040204" pitchFamily="34" charset="0"/>
                <a:ea typeface="Verdana" panose="020B0604030504040204" pitchFamily="34" charset="0"/>
              </a:rPr>
              <a:t>numen</a:t>
            </a:r>
            <a:r>
              <a:rPr lang="it-IT" sz="3597" b="1" i="1" dirty="0">
                <a:latin typeface="Verdana" panose="020B0604030504040204" pitchFamily="34" charset="0"/>
                <a:ea typeface="Verdana" panose="020B0604030504040204" pitchFamily="34" charset="0"/>
              </a:rPr>
              <a:t> </a:t>
            </a:r>
            <a:r>
              <a:rPr lang="it-IT" sz="3597" b="1" i="1" dirty="0" err="1">
                <a:latin typeface="Verdana" panose="020B0604030504040204" pitchFamily="34" charset="0"/>
                <a:ea typeface="Verdana" panose="020B0604030504040204" pitchFamily="34" charset="0"/>
              </a:rPr>
              <a:t>nummus</a:t>
            </a:r>
            <a:r>
              <a:rPr lang="it-IT" sz="3597" b="1" i="1" dirty="0">
                <a:latin typeface="Verdana" panose="020B0604030504040204" pitchFamily="34" charset="0"/>
                <a:ea typeface="Verdana" panose="020B0604030504040204" pitchFamily="34" charset="0"/>
              </a:rPr>
              <a:t>, sed </a:t>
            </a:r>
            <a:r>
              <a:rPr lang="it-IT" sz="3597" b="1" i="1" dirty="0" err="1">
                <a:latin typeface="Verdana" panose="020B0604030504040204" pitchFamily="34" charset="0"/>
                <a:ea typeface="Verdana" panose="020B0604030504040204" pitchFamily="34" charset="0"/>
              </a:rPr>
              <a:t>artifex</a:t>
            </a:r>
            <a:r>
              <a:rPr lang="it-IT" sz="3597" b="1" i="1" dirty="0">
                <a:latin typeface="Verdana" panose="020B0604030504040204" pitchFamily="34" charset="0"/>
                <a:ea typeface="Verdana" panose="020B0604030504040204" pitchFamily="34" charset="0"/>
              </a:rPr>
              <a:t>»</a:t>
            </a:r>
          </a:p>
          <a:p>
            <a:pPr algn="l"/>
            <a:endParaRPr lang="it-IT" sz="3597" b="1" i="1" dirty="0">
              <a:latin typeface="Verdana" panose="020B0604030504040204" pitchFamily="34" charset="0"/>
              <a:ea typeface="Verdana" panose="020B0604030504040204" pitchFamily="34" charset="0"/>
            </a:endParaRPr>
          </a:p>
          <a:p>
            <a:pPr algn="l"/>
            <a:endParaRPr lang="it-IT" sz="3597" b="1" i="1" dirty="0">
              <a:latin typeface="Verdana" panose="020B0604030504040204" pitchFamily="34" charset="0"/>
              <a:ea typeface="Verdana" panose="020B0604030504040204" pitchFamily="34" charset="0"/>
            </a:endParaRPr>
          </a:p>
          <a:p>
            <a:pPr algn="r"/>
            <a:r>
              <a:rPr lang="it-IT" sz="3597" i="1" dirty="0">
                <a:latin typeface="Verdana" panose="020B0604030504040204" pitchFamily="34" charset="0"/>
                <a:ea typeface="Verdana" panose="020B0604030504040204" pitchFamily="34" charset="0"/>
              </a:rPr>
              <a:t>Card. Attilio Nicora </a:t>
            </a:r>
          </a:p>
        </p:txBody>
      </p:sp>
    </p:spTree>
    <p:extLst>
      <p:ext uri="{BB962C8B-B14F-4D97-AF65-F5344CB8AC3E}">
        <p14:creationId xmlns:p14="http://schemas.microsoft.com/office/powerpoint/2010/main" val="959102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hlinkClick r:id="rId3" action="ppaction://hlinkfile"/>
            <a:extLst>
              <a:ext uri="{FF2B5EF4-FFF2-40B4-BE49-F238E27FC236}">
                <a16:creationId xmlns:a16="http://schemas.microsoft.com/office/drawing/2014/main" id="{D425E5E6-BDB2-2B87-AEC7-114D0E8F532D}"/>
              </a:ext>
            </a:extLst>
          </p:cNvPr>
          <p:cNvPicPr>
            <a:picLocks noChangeAspect="1"/>
          </p:cNvPicPr>
          <p:nvPr/>
        </p:nvPicPr>
        <p:blipFill rotWithShape="1">
          <a:blip r:embed="rId4">
            <a:extLst>
              <a:ext uri="{28A0092B-C50C-407E-A947-70E740481C1C}">
                <a14:useLocalDpi xmlns:a14="http://schemas.microsoft.com/office/drawing/2010/main"/>
              </a:ext>
            </a:extLst>
          </a:blip>
          <a:srcRect l="-139" r="-1"/>
          <a:stretch/>
        </p:blipFill>
        <p:spPr>
          <a:xfrm>
            <a:off x="-8266" y="7265"/>
            <a:ext cx="12191625" cy="6843472"/>
          </a:xfrm>
          <a:prstGeom prst="rect">
            <a:avLst/>
          </a:prstGeom>
        </p:spPr>
      </p:pic>
      <p:sp>
        <p:nvSpPr>
          <p:cNvPr id="2" name="Segnaposto numero diapositiva 1"/>
          <p:cNvSpPr>
            <a:spLocks noGrp="1"/>
          </p:cNvSpPr>
          <p:nvPr>
            <p:ph type="sldNum" sz="quarter" idx="12"/>
          </p:nvPr>
        </p:nvSpPr>
        <p:spPr/>
        <p:txBody>
          <a:bodyPr/>
          <a:lstStyle/>
          <a:p>
            <a:fld id="{0D57B51D-716E-B843-8638-B6AB05867ABA}" type="slidenum">
              <a:rPr lang="it-IT" smtClean="0"/>
              <a:pPr/>
              <a:t>11</a:t>
            </a:fld>
            <a:endParaRPr lang="it-IT" dirty="0"/>
          </a:p>
        </p:txBody>
      </p:sp>
      <p:sp>
        <p:nvSpPr>
          <p:cNvPr id="5" name="Titolo 1">
            <a:extLst>
              <a:ext uri="{FF2B5EF4-FFF2-40B4-BE49-F238E27FC236}">
                <a16:creationId xmlns:a16="http://schemas.microsoft.com/office/drawing/2014/main" id="{DAF42AA9-EED9-5347-9C85-9466D3477937}"/>
              </a:ext>
            </a:extLst>
          </p:cNvPr>
          <p:cNvSpPr txBox="1">
            <a:spLocks/>
          </p:cNvSpPr>
          <p:nvPr/>
        </p:nvSpPr>
        <p:spPr>
          <a:xfrm>
            <a:off x="582248" y="263361"/>
            <a:ext cx="11130979" cy="1184373"/>
          </a:xfrm>
          <a:prstGeom prst="rect">
            <a:avLst/>
          </a:prstGeom>
          <a:solidFill>
            <a:schemeClr val="tx1">
              <a:alpha val="47000"/>
            </a:schemeClr>
          </a:solidFill>
        </p:spPr>
        <p:txBody>
          <a:bodyPr vert="horz" lIns="104153" tIns="52077" rIns="104153" bIns="52077" rtlCol="0" anchor="t">
            <a:noAutofit/>
          </a:bodyPr>
          <a:lstStyle>
            <a:lvl1pPr algn="l" defTabSz="400827" rtl="0" eaLnBrk="1" latinLnBrk="0" hangingPunct="1">
              <a:spcBef>
                <a:spcPct val="0"/>
              </a:spcBef>
              <a:buNone/>
              <a:defRPr lang="it-IT" sz="2400" b="1"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3195" dirty="0">
                <a:solidFill>
                  <a:schemeClr val="tx2">
                    <a:lumMod val="10000"/>
                  </a:schemeClr>
                </a:solidFill>
              </a:rPr>
              <a:t>Il SOVVENIRE è molto di più di un meccanismo economico di sostentamento della Chiesa</a:t>
            </a:r>
          </a:p>
        </p:txBody>
      </p:sp>
      <p:sp>
        <p:nvSpPr>
          <p:cNvPr id="6" name="Rectangle 209"/>
          <p:cNvSpPr>
            <a:spLocks noChangeArrowheads="1"/>
          </p:cNvSpPr>
          <p:nvPr/>
        </p:nvSpPr>
        <p:spPr bwMode="auto">
          <a:xfrm>
            <a:off x="6112386" y="2898044"/>
            <a:ext cx="5600836" cy="573714"/>
          </a:xfrm>
          <a:prstGeom prst="rect">
            <a:avLst/>
          </a:prstGeom>
          <a:solidFill>
            <a:schemeClr val="tx1">
              <a:alpha val="47000"/>
            </a:schemeClr>
          </a:solidFill>
        </p:spPr>
        <p:txBody>
          <a:bodyPr vert="horz" lIns="104153" tIns="52077" rIns="104153" bIns="52077" rtlCol="0" anchor="t">
            <a:noAutofit/>
          </a:bodyPr>
          <a:lstStyle/>
          <a:p>
            <a:pPr defTabSz="456526">
              <a:spcBef>
                <a:spcPct val="0"/>
              </a:spcBef>
            </a:pPr>
            <a:r>
              <a:rPr lang="it-IT" altLang="it-IT" sz="3195" b="1" dirty="0">
                <a:solidFill>
                  <a:schemeClr val="tx2">
                    <a:lumMod val="10000"/>
                  </a:schemeClr>
                </a:solidFill>
                <a:latin typeface="Verdana" panose="020B0604030504040204" pitchFamily="34" charset="0"/>
                <a:ea typeface="Verdana" panose="020B0604030504040204" pitchFamily="34" charset="0"/>
                <a:cs typeface="Verdana" panose="020B0604030504040204" pitchFamily="34" charset="0"/>
                <a:sym typeface="Gill Sans" charset="0"/>
              </a:rPr>
              <a:t>CORRESPONSABILITA’</a:t>
            </a:r>
          </a:p>
        </p:txBody>
      </p:sp>
      <p:sp>
        <p:nvSpPr>
          <p:cNvPr id="7" name="Rectangle 209"/>
          <p:cNvSpPr>
            <a:spLocks noChangeArrowheads="1"/>
          </p:cNvSpPr>
          <p:nvPr/>
        </p:nvSpPr>
        <p:spPr bwMode="auto">
          <a:xfrm>
            <a:off x="587990" y="5813887"/>
            <a:ext cx="5619964" cy="573714"/>
          </a:xfrm>
          <a:prstGeom prst="rect">
            <a:avLst/>
          </a:prstGeom>
          <a:solidFill>
            <a:schemeClr val="tx1">
              <a:alpha val="47000"/>
            </a:schemeClr>
          </a:solidFill>
        </p:spPr>
        <p:txBody>
          <a:bodyPr vert="horz" lIns="104153" tIns="52077" rIns="104153" bIns="52077" rtlCol="0" anchor="t">
            <a:noAutofit/>
          </a:bodyPr>
          <a:lstStyle/>
          <a:p>
            <a:pPr defTabSz="456526">
              <a:spcBef>
                <a:spcPct val="0"/>
              </a:spcBef>
            </a:pPr>
            <a:r>
              <a:rPr lang="it-IT" altLang="it-IT" sz="3195" b="1" dirty="0">
                <a:solidFill>
                  <a:schemeClr val="tx2">
                    <a:lumMod val="10000"/>
                  </a:schemeClr>
                </a:solidFill>
                <a:latin typeface="Verdana" panose="020B0604030504040204" pitchFamily="34" charset="0"/>
                <a:ea typeface="Verdana" panose="020B0604030504040204" pitchFamily="34" charset="0"/>
                <a:cs typeface="Verdana" panose="020B0604030504040204" pitchFamily="34" charset="0"/>
                <a:sym typeface="Gill Sans" charset="0"/>
              </a:rPr>
              <a:t>PEREQUAZIONE</a:t>
            </a:r>
          </a:p>
        </p:txBody>
      </p:sp>
      <p:sp>
        <p:nvSpPr>
          <p:cNvPr id="8" name="Rectangle 209"/>
          <p:cNvSpPr>
            <a:spLocks noChangeArrowheads="1"/>
          </p:cNvSpPr>
          <p:nvPr/>
        </p:nvSpPr>
        <p:spPr bwMode="auto">
          <a:xfrm>
            <a:off x="6087520" y="4841940"/>
            <a:ext cx="5712758" cy="573714"/>
          </a:xfrm>
          <a:prstGeom prst="rect">
            <a:avLst/>
          </a:prstGeom>
          <a:solidFill>
            <a:schemeClr val="tx1">
              <a:alpha val="47000"/>
            </a:schemeClr>
          </a:solidFill>
        </p:spPr>
        <p:txBody>
          <a:bodyPr vert="horz" lIns="104153" tIns="52077" rIns="104153" bIns="52077" rtlCol="0" anchor="t">
            <a:noAutofit/>
          </a:bodyPr>
          <a:lstStyle/>
          <a:p>
            <a:pPr defTabSz="456526">
              <a:spcBef>
                <a:spcPct val="0"/>
              </a:spcBef>
            </a:pPr>
            <a:r>
              <a:rPr lang="it-IT" altLang="it-IT" sz="3195" b="1" dirty="0">
                <a:solidFill>
                  <a:schemeClr val="tx2">
                    <a:lumMod val="10000"/>
                  </a:schemeClr>
                </a:solidFill>
                <a:latin typeface="Verdana" panose="020B0604030504040204" pitchFamily="34" charset="0"/>
                <a:ea typeface="Verdana" panose="020B0604030504040204" pitchFamily="34" charset="0"/>
                <a:cs typeface="Verdana" panose="020B0604030504040204" pitchFamily="34" charset="0"/>
                <a:sym typeface="Gill Sans" charset="0"/>
              </a:rPr>
              <a:t>TRASPARENZA</a:t>
            </a:r>
          </a:p>
        </p:txBody>
      </p:sp>
      <p:sp>
        <p:nvSpPr>
          <p:cNvPr id="9" name="Rectangle 209"/>
          <p:cNvSpPr>
            <a:spLocks noChangeArrowheads="1"/>
          </p:cNvSpPr>
          <p:nvPr/>
        </p:nvSpPr>
        <p:spPr bwMode="auto">
          <a:xfrm>
            <a:off x="582248" y="1926095"/>
            <a:ext cx="5588782" cy="573714"/>
          </a:xfrm>
          <a:prstGeom prst="rect">
            <a:avLst/>
          </a:prstGeom>
          <a:solidFill>
            <a:schemeClr val="tx1">
              <a:alpha val="47000"/>
            </a:schemeClr>
          </a:solidFill>
        </p:spPr>
        <p:txBody>
          <a:bodyPr vert="horz" lIns="104153" tIns="52077" rIns="104153" bIns="52077" rtlCol="0" anchor="t">
            <a:noAutofit/>
          </a:bodyPr>
          <a:lstStyle/>
          <a:p>
            <a:pPr defTabSz="456526">
              <a:spcBef>
                <a:spcPct val="0"/>
              </a:spcBef>
            </a:pPr>
            <a:r>
              <a:rPr lang="it-IT" altLang="it-IT" sz="3195" b="1" dirty="0">
                <a:solidFill>
                  <a:schemeClr val="tx2">
                    <a:lumMod val="10000"/>
                  </a:schemeClr>
                </a:solidFill>
                <a:latin typeface="Verdana" panose="020B0604030504040204" pitchFamily="34" charset="0"/>
                <a:ea typeface="Verdana" panose="020B0604030504040204" pitchFamily="34" charset="0"/>
                <a:cs typeface="Verdana" panose="020B0604030504040204" pitchFamily="34" charset="0"/>
                <a:sym typeface="Gill Sans" charset="0"/>
              </a:rPr>
              <a:t>COMUNIONE</a:t>
            </a:r>
          </a:p>
        </p:txBody>
      </p:sp>
      <p:sp>
        <p:nvSpPr>
          <p:cNvPr id="10" name="Rectangle 209"/>
          <p:cNvSpPr>
            <a:spLocks noChangeArrowheads="1"/>
          </p:cNvSpPr>
          <p:nvPr/>
        </p:nvSpPr>
        <p:spPr bwMode="auto">
          <a:xfrm>
            <a:off x="582247" y="3869991"/>
            <a:ext cx="5625707" cy="573714"/>
          </a:xfrm>
          <a:prstGeom prst="rect">
            <a:avLst/>
          </a:prstGeom>
          <a:solidFill>
            <a:schemeClr val="tx1">
              <a:alpha val="47000"/>
            </a:schemeClr>
          </a:solidFill>
        </p:spPr>
        <p:txBody>
          <a:bodyPr vert="horz" lIns="104153" tIns="52077" rIns="104153" bIns="52077" rtlCol="0" anchor="t">
            <a:noAutofit/>
          </a:bodyPr>
          <a:lstStyle/>
          <a:p>
            <a:pPr defTabSz="456526">
              <a:spcBef>
                <a:spcPct val="0"/>
              </a:spcBef>
            </a:pPr>
            <a:r>
              <a:rPr lang="it-IT" altLang="it-IT" sz="3195" b="1" dirty="0">
                <a:solidFill>
                  <a:schemeClr val="tx2">
                    <a:lumMod val="10000"/>
                  </a:schemeClr>
                </a:solidFill>
                <a:latin typeface="Verdana" panose="020B0604030504040204" pitchFamily="34" charset="0"/>
                <a:ea typeface="Verdana" panose="020B0604030504040204" pitchFamily="34" charset="0"/>
                <a:cs typeface="Verdana" panose="020B0604030504040204" pitchFamily="34" charset="0"/>
                <a:sym typeface="Gill Sans" charset="0"/>
              </a:rPr>
              <a:t>PARTECIPAZIONE</a:t>
            </a:r>
          </a:p>
        </p:txBody>
      </p:sp>
    </p:spTree>
    <p:extLst>
      <p:ext uri="{BB962C8B-B14F-4D97-AF65-F5344CB8AC3E}">
        <p14:creationId xmlns:p14="http://schemas.microsoft.com/office/powerpoint/2010/main" val="268503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D57B51D-716E-B843-8638-B6AB05867ABA}" type="slidenum">
              <a:rPr lang="it-IT" smtClean="0"/>
              <a:pPr/>
              <a:t>12</a:t>
            </a:fld>
            <a:endParaRPr lang="it-IT" dirty="0"/>
          </a:p>
        </p:txBody>
      </p:sp>
      <p:sp>
        <p:nvSpPr>
          <p:cNvPr id="3" name="Titolo 2"/>
          <p:cNvSpPr>
            <a:spLocks noGrp="1"/>
          </p:cNvSpPr>
          <p:nvPr>
            <p:ph type="title"/>
          </p:nvPr>
        </p:nvSpPr>
        <p:spPr/>
        <p:txBody>
          <a:bodyPr/>
          <a:lstStyle/>
          <a:p>
            <a:r>
              <a:rPr lang="it-IT" dirty="0"/>
              <a:t>I 3 Pilastri del Sostegno Economico alla Chiesa</a:t>
            </a:r>
          </a:p>
        </p:txBody>
      </p:sp>
      <p:sp>
        <p:nvSpPr>
          <p:cNvPr id="6" name="CasellaDiTesto 5">
            <a:extLst>
              <a:ext uri="{FF2B5EF4-FFF2-40B4-BE49-F238E27FC236}">
                <a16:creationId xmlns:a16="http://schemas.microsoft.com/office/drawing/2014/main" id="{A8F610AA-F6D1-B446-AEC0-79334475E884}"/>
              </a:ext>
            </a:extLst>
          </p:cNvPr>
          <p:cNvSpPr txBox="1"/>
          <p:nvPr/>
        </p:nvSpPr>
        <p:spPr>
          <a:xfrm>
            <a:off x="504449" y="1464594"/>
            <a:ext cx="11212759" cy="723916"/>
          </a:xfrm>
          <a:prstGeom prst="rect">
            <a:avLst/>
          </a:prstGeom>
          <a:noFill/>
        </p:spPr>
        <p:txBody>
          <a:bodyPr wrap="square">
            <a:spAutoFit/>
          </a:bodyPr>
          <a:lstStyle/>
          <a:p>
            <a:r>
              <a:rPr lang="it-IT" sz="2052" dirty="0">
                <a:latin typeface="Helvetica" pitchFamily="2" charset="0"/>
              </a:rPr>
              <a:t>Non esiste un solo modo di sovvenire alle necessità  della Chiesa. </a:t>
            </a:r>
          </a:p>
          <a:p>
            <a:r>
              <a:rPr lang="it-IT" sz="2052" dirty="0">
                <a:latin typeface="Helvetica" pitchFamily="2" charset="0"/>
              </a:rPr>
              <a:t>Sono 3 i pilastri per il sostegno economico.</a:t>
            </a:r>
          </a:p>
        </p:txBody>
      </p:sp>
      <p:pic>
        <p:nvPicPr>
          <p:cNvPr id="4" name="Immagine 3"/>
          <p:cNvPicPr>
            <a:picLocks noChangeAspect="1"/>
          </p:cNvPicPr>
          <p:nvPr/>
        </p:nvPicPr>
        <p:blipFill>
          <a:blip r:embed="rId3"/>
          <a:stretch>
            <a:fillRect/>
          </a:stretch>
        </p:blipFill>
        <p:spPr>
          <a:xfrm>
            <a:off x="587828" y="2561112"/>
            <a:ext cx="11136606" cy="3650825"/>
          </a:xfrm>
          <a:prstGeom prst="rect">
            <a:avLst/>
          </a:prstGeom>
        </p:spPr>
      </p:pic>
    </p:spTree>
    <p:extLst>
      <p:ext uri="{BB962C8B-B14F-4D97-AF65-F5344CB8AC3E}">
        <p14:creationId xmlns:p14="http://schemas.microsoft.com/office/powerpoint/2010/main" val="87181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D5524244-2BC9-9493-B55D-8315BFFF197F}"/>
              </a:ext>
            </a:extLst>
          </p:cNvPr>
          <p:cNvSpPr/>
          <p:nvPr/>
        </p:nvSpPr>
        <p:spPr>
          <a:xfrm>
            <a:off x="3061325" y="419401"/>
            <a:ext cx="8778240" cy="775062"/>
          </a:xfrm>
          <a:prstGeom prst="rect">
            <a:avLst/>
          </a:prstGeom>
          <a:solidFill>
            <a:srgbClr val="FCB11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egnaposto numero diapositiva 4">
            <a:extLst>
              <a:ext uri="{FF2B5EF4-FFF2-40B4-BE49-F238E27FC236}">
                <a16:creationId xmlns:a16="http://schemas.microsoft.com/office/drawing/2014/main" id="{B800DC4A-B73D-9FDE-4277-9022862A9B6E}"/>
              </a:ext>
            </a:extLst>
          </p:cNvPr>
          <p:cNvSpPr>
            <a:spLocks noGrp="1"/>
          </p:cNvSpPr>
          <p:nvPr>
            <p:ph type="sldNum" sz="quarter" idx="12"/>
          </p:nvPr>
        </p:nvSpPr>
        <p:spPr/>
        <p:txBody>
          <a:bodyPr/>
          <a:lstStyle/>
          <a:p>
            <a:fld id="{6D22F896-40B5-4ADD-8801-0D06FADFA095}" type="slidenum">
              <a:rPr lang="en-US" smtClean="0"/>
              <a:pPr/>
              <a:t>2</a:t>
            </a:fld>
            <a:endParaRPr lang="en-US" dirty="0"/>
          </a:p>
        </p:txBody>
      </p:sp>
      <p:sp>
        <p:nvSpPr>
          <p:cNvPr id="7" name="CasellaDiTesto 6">
            <a:extLst>
              <a:ext uri="{FF2B5EF4-FFF2-40B4-BE49-F238E27FC236}">
                <a16:creationId xmlns:a16="http://schemas.microsoft.com/office/drawing/2014/main" id="{5CB61D2A-2030-F8E1-760B-5ED411385D7C}"/>
              </a:ext>
            </a:extLst>
          </p:cNvPr>
          <p:cNvSpPr txBox="1"/>
          <p:nvPr/>
        </p:nvSpPr>
        <p:spPr>
          <a:xfrm>
            <a:off x="3218079" y="446341"/>
            <a:ext cx="8778240" cy="6078587"/>
          </a:xfrm>
          <a:prstGeom prst="rect">
            <a:avLst/>
          </a:prstGeom>
          <a:noFill/>
        </p:spPr>
        <p:txBody>
          <a:bodyPr wrap="square">
            <a:spAutoFit/>
          </a:bodyPr>
          <a:lstStyle/>
          <a:p>
            <a:pPr marL="444500" lvl="0" indent="-444500">
              <a:buFont typeface="+mj-lt"/>
              <a:buAutoNum type="arabicPeriod"/>
              <a:tabLst>
                <a:tab pos="457200" algn="l"/>
              </a:tabLst>
            </a:pPr>
            <a:r>
              <a:rPr lang="it-IT" sz="2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La Riforma Concordataria e il Sovvenire     </a:t>
            </a:r>
          </a:p>
          <a:p>
            <a:pPr lvl="0">
              <a:tabLst>
                <a:tab pos="457200" algn="l"/>
              </a:tabLst>
            </a:pPr>
            <a:r>
              <a:rPr lang="it-IT" sz="2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a:t>
            </a:r>
            <a:r>
              <a:rPr lang="it-IT" i="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Massimo Monzio Compagnoni</a:t>
            </a:r>
            <a:endParaRPr lang="it-IT" sz="1500" i="1" dirty="0">
              <a:effectLst/>
              <a:latin typeface="Calibri" panose="020F0502020204030204" pitchFamily="34" charset="0"/>
              <a:ea typeface="Times New Roman" panose="02020603050405020304" pitchFamily="18" charset="0"/>
              <a:cs typeface="Calibri" panose="020F0502020204030204" pitchFamily="34" charset="0"/>
            </a:endParaRPr>
          </a:p>
          <a:p>
            <a:pPr marL="457200" lvl="0" indent="-457200">
              <a:spcBef>
                <a:spcPts val="1200"/>
              </a:spcBef>
              <a:buFont typeface="+mj-lt"/>
              <a:buAutoNum type="arabicPeriod" startAt="2"/>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I pilastri del Sovvenire     </a:t>
            </a:r>
          </a:p>
          <a:p>
            <a:pPr lvl="0">
              <a:tabLst>
                <a:tab pos="457200" algn="l"/>
              </a:tabLst>
            </a:pPr>
            <a:r>
              <a:rPr lang="it-IT" b="1" dirty="0">
                <a:effectLst/>
                <a:latin typeface="Calibri" panose="020F0502020204030204" pitchFamily="34" charset="0"/>
                <a:ea typeface="Times New Roman" panose="02020603050405020304" pitchFamily="18" charset="0"/>
                <a:cs typeface="Calibri" panose="020F0502020204030204" pitchFamily="34" charset="0"/>
              </a:rPr>
              <a:t>	</a:t>
            </a:r>
            <a:r>
              <a:rPr lang="it-IT" i="1" dirty="0">
                <a:effectLst/>
                <a:latin typeface="Calibri" panose="020F0502020204030204" pitchFamily="34" charset="0"/>
                <a:ea typeface="Times New Roman" panose="02020603050405020304" pitchFamily="18" charset="0"/>
                <a:cs typeface="Calibri" panose="020F0502020204030204" pitchFamily="34" charset="0"/>
              </a:rPr>
              <a:t>Paolo Cortellessa</a:t>
            </a:r>
            <a:endParaRPr lang="it-IT" sz="1500" i="1" dirty="0">
              <a:effectLst/>
              <a:latin typeface="Calibri" panose="020F0502020204030204" pitchFamily="34" charset="0"/>
              <a:ea typeface="Times New Roman" panose="02020603050405020304" pitchFamily="18" charset="0"/>
              <a:cs typeface="Calibri" panose="020F0502020204030204" pitchFamily="34" charset="0"/>
            </a:endParaRPr>
          </a:p>
          <a:p>
            <a:pPr marL="457200" lvl="0" indent="-457200">
              <a:spcBef>
                <a:spcPts val="1200"/>
              </a:spcBef>
              <a:buFont typeface="+mj-lt"/>
              <a:buAutoNum type="arabicPeriod" startAt="3"/>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SPSE e la Rete</a:t>
            </a:r>
          </a:p>
          <a:p>
            <a:pPr lvl="0">
              <a:tabLst>
                <a:tab pos="457200" algn="l"/>
              </a:tabLst>
            </a:pPr>
            <a:r>
              <a:rPr lang="it-IT" b="1" dirty="0">
                <a:effectLst/>
                <a:latin typeface="Calibri" panose="020F0502020204030204" pitchFamily="34" charset="0"/>
                <a:ea typeface="Times New Roman" panose="02020603050405020304" pitchFamily="18" charset="0"/>
                <a:cs typeface="Calibri" panose="020F0502020204030204" pitchFamily="34" charset="0"/>
              </a:rPr>
              <a:t>	</a:t>
            </a:r>
            <a:r>
              <a:rPr lang="it-IT" i="1" dirty="0">
                <a:effectLst/>
                <a:latin typeface="Calibri" panose="020F0502020204030204" pitchFamily="34" charset="0"/>
                <a:ea typeface="Times New Roman" panose="02020603050405020304" pitchFamily="18" charset="0"/>
                <a:cs typeface="Calibri" panose="020F0502020204030204" pitchFamily="34" charset="0"/>
              </a:rPr>
              <a:t>Letizia Franchellucci</a:t>
            </a:r>
          </a:p>
          <a:p>
            <a:pPr>
              <a:spcBef>
                <a:spcPts val="1200"/>
              </a:spcBef>
              <a:tabLst>
                <a:tab pos="457200" algn="l"/>
              </a:tabLst>
            </a:pPr>
            <a:r>
              <a:rPr lang="it-IT" sz="2200" b="1" dirty="0">
                <a:latin typeface="Calibri" panose="020F0502020204030204" pitchFamily="34" charset="0"/>
                <a:cs typeface="Calibri" panose="020F0502020204030204" pitchFamily="34" charset="0"/>
              </a:rPr>
              <a:t>	Domande e Risposte</a:t>
            </a:r>
          </a:p>
          <a:p>
            <a:pPr marL="457200" indent="-457200">
              <a:spcBef>
                <a:spcPts val="1200"/>
              </a:spcBef>
              <a:buFont typeface="+mj-lt"/>
              <a:buAutoNum type="arabicPeriod" startAt="4"/>
              <a:tabLst>
                <a:tab pos="457200" algn="l"/>
              </a:tabLst>
            </a:pPr>
            <a:endParaRPr lang="it-IT" sz="1500" b="1" dirty="0">
              <a:effectLst/>
              <a:latin typeface="Calibri" panose="020F0502020204030204" pitchFamily="34" charset="0"/>
              <a:ea typeface="Times New Roman" panose="02020603050405020304" pitchFamily="18" charset="0"/>
              <a:cs typeface="Calibri" panose="020F0502020204030204" pitchFamily="34" charset="0"/>
            </a:endParaRPr>
          </a:p>
          <a:p>
            <a:pPr marL="457200" lvl="0" indent="-457200">
              <a:spcBef>
                <a:spcPts val="1200"/>
              </a:spcBef>
              <a:buFont typeface="+mj-lt"/>
              <a:buAutoNum type="arabicPeriod" startAt="4"/>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Lo scenario in cui operiamo</a:t>
            </a:r>
          </a:p>
          <a:p>
            <a:pPr lvl="0">
              <a:tabLst>
                <a:tab pos="457200" algn="l"/>
              </a:tabLst>
            </a:pPr>
            <a:r>
              <a:rPr lang="it-IT" b="1" dirty="0">
                <a:effectLst/>
                <a:latin typeface="Calibri" panose="020F0502020204030204" pitchFamily="34" charset="0"/>
                <a:ea typeface="Times New Roman" panose="02020603050405020304" pitchFamily="18" charset="0"/>
                <a:cs typeface="Calibri" panose="020F0502020204030204" pitchFamily="34" charset="0"/>
              </a:rPr>
              <a:t>	</a:t>
            </a:r>
            <a:r>
              <a:rPr lang="it-IT" i="1" dirty="0">
                <a:latin typeface="Calibri" panose="020F0502020204030204" pitchFamily="34" charset="0"/>
                <a:cs typeface="Calibri" panose="020F0502020204030204" pitchFamily="34" charset="0"/>
              </a:rPr>
              <a:t>Massimo Monzio Compagnoni</a:t>
            </a:r>
          </a:p>
          <a:p>
            <a:pPr marL="457200" lvl="0" indent="-457200">
              <a:spcBef>
                <a:spcPts val="1200"/>
              </a:spcBef>
              <a:buFont typeface="+mj-lt"/>
              <a:buAutoNum type="arabicPeriod" startAt="5"/>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Le Attività nel Territorio</a:t>
            </a:r>
          </a:p>
          <a:p>
            <a:pPr lvl="0">
              <a:tabLst>
                <a:tab pos="457200" algn="l"/>
              </a:tabLst>
            </a:pPr>
            <a:r>
              <a:rPr lang="it-IT" sz="2400" b="1" dirty="0">
                <a:effectLst/>
                <a:latin typeface="Calibri" panose="020F0502020204030204" pitchFamily="34" charset="0"/>
                <a:ea typeface="Times New Roman" panose="02020603050405020304" pitchFamily="18" charset="0"/>
                <a:cs typeface="Calibri" panose="020F0502020204030204" pitchFamily="34" charset="0"/>
              </a:rPr>
              <a:t>	</a:t>
            </a:r>
            <a:r>
              <a:rPr lang="it-IT" i="1" dirty="0">
                <a:latin typeface="Calibri" panose="020F0502020204030204" pitchFamily="34" charset="0"/>
                <a:cs typeface="Calibri" panose="020F0502020204030204" pitchFamily="34" charset="0"/>
              </a:rPr>
              <a:t>Letizia Franchellucci</a:t>
            </a:r>
          </a:p>
          <a:p>
            <a:pPr marL="457200" lvl="0" indent="-457200">
              <a:spcBef>
                <a:spcPts val="1200"/>
              </a:spcBef>
              <a:buFont typeface="+mj-lt"/>
              <a:buAutoNum type="arabicPeriod" startAt="6"/>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Il Portale</a:t>
            </a:r>
          </a:p>
          <a:p>
            <a:pPr lvl="0">
              <a:tabLst>
                <a:tab pos="457200" algn="l"/>
              </a:tabLst>
            </a:pPr>
            <a:r>
              <a:rPr lang="it-IT" b="1" dirty="0">
                <a:effectLst/>
                <a:latin typeface="Calibri" panose="020F0502020204030204" pitchFamily="34" charset="0"/>
                <a:ea typeface="Times New Roman" panose="02020603050405020304" pitchFamily="18" charset="0"/>
                <a:cs typeface="Calibri" panose="020F0502020204030204" pitchFamily="34" charset="0"/>
              </a:rPr>
              <a:t>	</a:t>
            </a:r>
            <a:r>
              <a:rPr lang="it-IT" i="1" dirty="0">
                <a:latin typeface="Calibri" panose="020F0502020204030204" pitchFamily="34" charset="0"/>
                <a:cs typeface="Calibri" panose="020F0502020204030204" pitchFamily="34" charset="0"/>
              </a:rPr>
              <a:t>Letizia Franchellucci e Paolo Cortellessa</a:t>
            </a:r>
          </a:p>
          <a:p>
            <a:pPr lvl="0">
              <a:spcBef>
                <a:spcPts val="1200"/>
              </a:spcBef>
              <a:tabLst>
                <a:tab pos="457200" algn="l"/>
              </a:tabLst>
            </a:pPr>
            <a:r>
              <a:rPr lang="it-IT" sz="2200" b="1" dirty="0">
                <a:effectLst/>
                <a:latin typeface="Calibri" panose="020F0502020204030204" pitchFamily="34" charset="0"/>
                <a:ea typeface="Times New Roman" panose="02020603050405020304" pitchFamily="18" charset="0"/>
                <a:cs typeface="Calibri" panose="020F0502020204030204" pitchFamily="34" charset="0"/>
              </a:rPr>
              <a:t>	Domande e Risposte</a:t>
            </a:r>
          </a:p>
        </p:txBody>
      </p:sp>
    </p:spTree>
    <p:extLst>
      <p:ext uri="{BB962C8B-B14F-4D97-AF65-F5344CB8AC3E}">
        <p14:creationId xmlns:p14="http://schemas.microsoft.com/office/powerpoint/2010/main" val="63559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8131B46C-9DE6-7454-BD51-0E76CAE9656E}"/>
              </a:ext>
            </a:extLst>
          </p:cNvPr>
          <p:cNvSpPr txBox="1">
            <a:spLocks/>
          </p:cNvSpPr>
          <p:nvPr/>
        </p:nvSpPr>
        <p:spPr>
          <a:xfrm>
            <a:off x="2209800" y="4464028"/>
            <a:ext cx="9144000" cy="1641490"/>
          </a:xfrm>
          <a:prstGeom prst="rect">
            <a:avLst/>
          </a:prstGeom>
        </p:spPr>
        <p:txBody>
          <a:bodyPr vert="horz" wrap="none" lIns="91440" tIns="45720" rIns="91440" bIns="45720" rtlCol="0" anchor="t">
            <a:norm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Calibri" panose="020F0502020204030204" pitchFamily="34" charset="0"/>
              </a:defRPr>
            </a:lvl1pPr>
          </a:lstStyle>
          <a:p>
            <a:pPr algn="r">
              <a:spcAft>
                <a:spcPts val="600"/>
              </a:spcAft>
            </a:pPr>
            <a:r>
              <a:rPr lang="en-US" sz="960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cs typeface="+mj-cs"/>
              </a:rPr>
              <a:t>La Storia</a:t>
            </a:r>
          </a:p>
        </p:txBody>
      </p:sp>
      <p:pic>
        <p:nvPicPr>
          <p:cNvPr id="5" name="Immagine 4" descr="Immagine che contiene vestiti, Viso umano, persona, uomo&#10;&#10;Descrizione generata automaticamente">
            <a:extLst>
              <a:ext uri="{FF2B5EF4-FFF2-40B4-BE49-F238E27FC236}">
                <a16:creationId xmlns:a16="http://schemas.microsoft.com/office/drawing/2014/main" id="{340E6558-34EE-3BA6-C0AC-79F70BCA1C43}"/>
              </a:ext>
            </a:extLst>
          </p:cNvPr>
          <p:cNvPicPr>
            <a:picLocks noChangeAspect="1"/>
          </p:cNvPicPr>
          <p:nvPr/>
        </p:nvPicPr>
        <p:blipFill rotWithShape="1">
          <a:blip r:embed="rId3"/>
          <a:srcRect l="13690" r="3" b="3"/>
          <a:stretch/>
        </p:blipFill>
        <p:spPr>
          <a:xfrm>
            <a:off x="1343309" y="10"/>
            <a:ext cx="4476182" cy="3409940"/>
          </a:xfrm>
          <a:prstGeom prst="rect">
            <a:avLst/>
          </a:prstGeom>
          <a:effectLst>
            <a:reflection blurRad="38100" stA="52000" endA="300" endPos="30000" dir="5400000" sy="-100000" algn="bl" rotWithShape="0"/>
            <a:softEdge rad="19050"/>
          </a:effectLst>
        </p:spPr>
      </p:pic>
      <p:sp>
        <p:nvSpPr>
          <p:cNvPr id="3" name="Segnaposto numero diapositiva 2">
            <a:extLst>
              <a:ext uri="{FF2B5EF4-FFF2-40B4-BE49-F238E27FC236}">
                <a16:creationId xmlns:a16="http://schemas.microsoft.com/office/drawing/2014/main" id="{6CE705E3-D895-1B69-2AB7-4D9739197F7D}"/>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914400">
              <a:spcAft>
                <a:spcPts val="600"/>
              </a:spcAft>
            </a:pPr>
            <a:fld id="{6D22F896-40B5-4ADD-8801-0D06FADFA095}" type="slidenum">
              <a:rPr lang="en-US" smtClean="0">
                <a:latin typeface="+mn-lt"/>
                <a:cs typeface="+mn-cs"/>
              </a:rPr>
              <a:pPr defTabSz="914400">
                <a:spcAft>
                  <a:spcPts val="600"/>
                </a:spcAft>
              </a:pPr>
              <a:t>3</a:t>
            </a:fld>
            <a:endParaRPr lang="en-US">
              <a:latin typeface="+mn-lt"/>
              <a:cs typeface="+mn-cs"/>
            </a:endParaRPr>
          </a:p>
        </p:txBody>
      </p:sp>
    </p:spTree>
    <p:extLst>
      <p:ext uri="{BB962C8B-B14F-4D97-AF65-F5344CB8AC3E}">
        <p14:creationId xmlns:p14="http://schemas.microsoft.com/office/powerpoint/2010/main" val="1744156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8" name="Picture 4" descr="La «festa nazionale» della presa di Roma e la sua abolizione | La Civiltà  Cattolica">
            <a:extLst>
              <a:ext uri="{FF2B5EF4-FFF2-40B4-BE49-F238E27FC236}">
                <a16:creationId xmlns:a16="http://schemas.microsoft.com/office/drawing/2014/main" id="{653D77D4-5165-7627-5762-F4D66FE1A6B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41983" y="1746359"/>
            <a:ext cx="4487332" cy="2751813"/>
          </a:xfrm>
          <a:prstGeom prst="rect">
            <a:avLst/>
          </a:prstGeom>
          <a:noFill/>
          <a:ln w="190500">
            <a:solidFill>
              <a:srgbClr val="FFFFFF"/>
            </a:solidFill>
          </a:ln>
          <a:effectLst>
            <a:reflection blurRad="38100" stA="52000" endA="300" endPos="30000" dir="5400000" sy="-100000" algn="bl" rotWithShape="0"/>
            <a:softEdge rad="19050"/>
          </a:effectLst>
          <a:extLst>
            <a:ext uri="{909E8E84-426E-40DD-AFC4-6F175D3DCCD1}">
              <a14:hiddenFill xmlns:a14="http://schemas.microsoft.com/office/drawing/2010/main">
                <a:solidFill>
                  <a:srgbClr val="FFFFFF"/>
                </a:solidFill>
              </a14:hiddenFill>
            </a:ext>
          </a:extLst>
        </p:spPr>
      </p:pic>
      <p:pic>
        <p:nvPicPr>
          <p:cNvPr id="5" name="Picture 6" descr="Il 20 settembre 1870, 150 anni fa, la presa di Roma - CreaSud">
            <a:extLst>
              <a:ext uri="{FF2B5EF4-FFF2-40B4-BE49-F238E27FC236}">
                <a16:creationId xmlns:a16="http://schemas.microsoft.com/office/drawing/2014/main" id="{BAC7261E-A6A0-2632-1456-0279291EA22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451677" y="853293"/>
            <a:ext cx="6458674" cy="3633004"/>
          </a:xfrm>
          <a:prstGeom prst="rect">
            <a:avLst/>
          </a:prstGeom>
          <a:noFill/>
          <a:ln w="190500">
            <a:solidFill>
              <a:srgbClr val="FFFFFF"/>
            </a:solidFill>
          </a:ln>
          <a:effectLst>
            <a:reflection blurRad="38100" stA="52000" endA="300" endPos="30000" dir="5400000" sy="-100000" algn="bl" rotWithShape="0"/>
            <a:softEdge rad="19050"/>
          </a:effectLst>
          <a:extLst>
            <a:ext uri="{909E8E84-426E-40DD-AFC4-6F175D3DCCD1}">
              <a14:hiddenFill xmlns:a14="http://schemas.microsoft.com/office/drawing/2010/main">
                <a:solidFill>
                  <a:srgbClr val="FFFFFF"/>
                </a:solidFill>
              </a14:hiddenFill>
            </a:ext>
          </a:extLst>
        </p:spPr>
      </p:pic>
      <p:sp>
        <p:nvSpPr>
          <p:cNvPr id="3" name="Segnaposto numero diapositiva 2">
            <a:extLst>
              <a:ext uri="{FF2B5EF4-FFF2-40B4-BE49-F238E27FC236}">
                <a16:creationId xmlns:a16="http://schemas.microsoft.com/office/drawing/2014/main" id="{B5A41D0F-B335-AA88-CD98-9A73CBEABC2B}"/>
              </a:ext>
            </a:extLst>
          </p:cNvPr>
          <p:cNvSpPr>
            <a:spLocks noGrp="1"/>
          </p:cNvSpPr>
          <p:nvPr>
            <p:ph type="sldNum" sz="quarter" idx="12"/>
          </p:nvPr>
        </p:nvSpPr>
        <p:spPr>
          <a:xfrm>
            <a:off x="8610600" y="6356350"/>
            <a:ext cx="2743200" cy="365125"/>
          </a:xfrm>
        </p:spPr>
        <p:txBody>
          <a:bodyPr>
            <a:normAutofit/>
          </a:bodyPr>
          <a:lstStyle/>
          <a:p>
            <a:pPr>
              <a:spcAft>
                <a:spcPts val="600"/>
              </a:spcAft>
            </a:pPr>
            <a:fld id="{6D22F896-40B5-4ADD-8801-0D06FADFA095}" type="slidenum">
              <a:rPr lang="en-US" smtClean="0"/>
              <a:pPr>
                <a:spcAft>
                  <a:spcPts val="600"/>
                </a:spcAft>
              </a:pPr>
              <a:t>4</a:t>
            </a:fld>
            <a:endParaRPr lang="en-US"/>
          </a:p>
        </p:txBody>
      </p:sp>
      <p:sp>
        <p:nvSpPr>
          <p:cNvPr id="6" name="CasellaDiTesto 5">
            <a:extLst>
              <a:ext uri="{FF2B5EF4-FFF2-40B4-BE49-F238E27FC236}">
                <a16:creationId xmlns:a16="http://schemas.microsoft.com/office/drawing/2014/main" id="{4DBEB55F-0BB7-714C-4DC5-41B3977A0E11}"/>
              </a:ext>
            </a:extLst>
          </p:cNvPr>
          <p:cNvSpPr txBox="1"/>
          <p:nvPr/>
        </p:nvSpPr>
        <p:spPr>
          <a:xfrm>
            <a:off x="1248104" y="437794"/>
            <a:ext cx="1935145" cy="830997"/>
          </a:xfrm>
          <a:prstGeom prst="rect">
            <a:avLst/>
          </a:prstGeom>
          <a:noFill/>
        </p:spPr>
        <p:txBody>
          <a:bodyPr wrap="none" rtlCol="0">
            <a:spAutoFit/>
          </a:bodyPr>
          <a:lstStyle/>
          <a:p>
            <a:r>
              <a:rPr lang="it-IT" sz="4800" b="1" dirty="0">
                <a:latin typeface="Verdana" panose="020B0604030504040204" pitchFamily="34" charset="0"/>
                <a:ea typeface="Verdana" panose="020B0604030504040204" pitchFamily="34" charset="0"/>
                <a:cs typeface="Verdana" panose="020B0604030504040204" pitchFamily="34" charset="0"/>
              </a:rPr>
              <a:t>1870</a:t>
            </a:r>
            <a:endParaRPr lang="it-IT" sz="6000" b="1" dirty="0">
              <a:latin typeface="Verdana" panose="020B0604030504040204" pitchFamily="34" charset="0"/>
              <a:ea typeface="Verdana" panose="020B0604030504040204" pitchFamily="34" charset="0"/>
              <a:cs typeface="Verdana" panose="020B0604030504040204" pitchFamily="34" charset="0"/>
            </a:endParaRPr>
          </a:p>
        </p:txBody>
      </p:sp>
      <p:sp>
        <p:nvSpPr>
          <p:cNvPr id="7" name="CasellaDiTesto 6">
            <a:extLst>
              <a:ext uri="{FF2B5EF4-FFF2-40B4-BE49-F238E27FC236}">
                <a16:creationId xmlns:a16="http://schemas.microsoft.com/office/drawing/2014/main" id="{19A2F041-E977-4C2E-655F-C6C84B5ADA9C}"/>
              </a:ext>
            </a:extLst>
          </p:cNvPr>
          <p:cNvSpPr txBox="1"/>
          <p:nvPr/>
        </p:nvSpPr>
        <p:spPr>
          <a:xfrm>
            <a:off x="1248103" y="5279133"/>
            <a:ext cx="1935145" cy="830997"/>
          </a:xfrm>
          <a:prstGeom prst="rect">
            <a:avLst/>
          </a:prstGeom>
          <a:noFill/>
        </p:spPr>
        <p:txBody>
          <a:bodyPr wrap="none" rtlCol="0">
            <a:spAutoFit/>
          </a:bodyPr>
          <a:lstStyle/>
          <a:p>
            <a:r>
              <a:rPr lang="it-IT" sz="4800" b="1" dirty="0">
                <a:latin typeface="Verdana" panose="020B0604030504040204" pitchFamily="34" charset="0"/>
                <a:ea typeface="Verdana" panose="020B0604030504040204" pitchFamily="34" charset="0"/>
                <a:cs typeface="Verdana" panose="020B0604030504040204" pitchFamily="34" charset="0"/>
              </a:rPr>
              <a:t>1871</a:t>
            </a:r>
            <a:endParaRPr lang="it-IT" sz="6000" b="1" dirty="0">
              <a:latin typeface="Verdana" panose="020B0604030504040204" pitchFamily="34" charset="0"/>
              <a:ea typeface="Verdana" panose="020B0604030504040204" pitchFamily="34" charset="0"/>
              <a:cs typeface="Verdana" panose="020B0604030504040204" pitchFamily="34" charset="0"/>
            </a:endParaRPr>
          </a:p>
        </p:txBody>
      </p:sp>
      <p:sp>
        <p:nvSpPr>
          <p:cNvPr id="8" name="CasellaDiTesto 7">
            <a:extLst>
              <a:ext uri="{FF2B5EF4-FFF2-40B4-BE49-F238E27FC236}">
                <a16:creationId xmlns:a16="http://schemas.microsoft.com/office/drawing/2014/main" id="{C45E4302-1F4F-A166-9C9A-03A9BA3F54F8}"/>
              </a:ext>
            </a:extLst>
          </p:cNvPr>
          <p:cNvSpPr txBox="1"/>
          <p:nvPr/>
        </p:nvSpPr>
        <p:spPr>
          <a:xfrm>
            <a:off x="3379668" y="5402243"/>
            <a:ext cx="8530683" cy="954107"/>
          </a:xfrm>
          <a:prstGeom prst="rect">
            <a:avLst/>
          </a:prstGeom>
          <a:noFill/>
        </p:spPr>
        <p:txBody>
          <a:bodyPr wrap="square" rtlCol="0">
            <a:spAutoFit/>
          </a:bodyPr>
          <a:lstStyle/>
          <a:p>
            <a:r>
              <a:rPr lang="it-IT" sz="2800" dirty="0"/>
              <a:t>Legge delle </a:t>
            </a:r>
            <a:r>
              <a:rPr lang="it-IT" sz="2800" dirty="0" err="1"/>
              <a:t>Guerrentigie</a:t>
            </a:r>
            <a:r>
              <a:rPr lang="it-IT" sz="2800" dirty="0"/>
              <a:t> assicura un sostentamento economico e una piena autonomia </a:t>
            </a:r>
          </a:p>
        </p:txBody>
      </p:sp>
    </p:spTree>
    <p:extLst>
      <p:ext uri="{BB962C8B-B14F-4D97-AF65-F5344CB8AC3E}">
        <p14:creationId xmlns:p14="http://schemas.microsoft.com/office/powerpoint/2010/main" val="354627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127A948-DD34-46E2-BA8A-5C506EB934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blipFill>
            <a:blip r:embed="rId3"/>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olo 3">
            <a:extLst>
              <a:ext uri="{FF2B5EF4-FFF2-40B4-BE49-F238E27FC236}">
                <a16:creationId xmlns:a16="http://schemas.microsoft.com/office/drawing/2014/main" id="{C46D2142-F84D-B59D-A536-552B730B2BF7}"/>
              </a:ext>
            </a:extLst>
          </p:cNvPr>
          <p:cNvSpPr>
            <a:spLocks noGrp="1"/>
          </p:cNvSpPr>
          <p:nvPr>
            <p:ph type="title"/>
          </p:nvPr>
        </p:nvSpPr>
        <p:spPr>
          <a:xfrm>
            <a:off x="140000" y="1270869"/>
            <a:ext cx="4043476" cy="569154"/>
          </a:xfrm>
        </p:spPr>
        <p:txBody>
          <a:bodyPr vert="horz" lIns="91440" tIns="45720" rIns="91440" bIns="45720" rtlCol="0" anchor="ctr">
            <a:normAutofit/>
          </a:bodyPr>
          <a:lstStyle/>
          <a:p>
            <a:r>
              <a:rPr lang="en-US" dirty="0">
                <a:solidFill>
                  <a:schemeClr val="bg1"/>
                </a:solidFill>
              </a:rPr>
              <a:t>I Patti </a:t>
            </a:r>
            <a:r>
              <a:rPr lang="en-US" dirty="0" err="1">
                <a:solidFill>
                  <a:schemeClr val="bg1"/>
                </a:solidFill>
              </a:rPr>
              <a:t>Lateranensi</a:t>
            </a:r>
            <a:endParaRPr lang="en-US" dirty="0">
              <a:solidFill>
                <a:schemeClr val="bg1"/>
              </a:solidFill>
            </a:endParaRPr>
          </a:p>
        </p:txBody>
      </p:sp>
      <p:sp>
        <p:nvSpPr>
          <p:cNvPr id="19" name="Rounded Rectangle 17">
            <a:extLst>
              <a:ext uri="{FF2B5EF4-FFF2-40B4-BE49-F238E27FC236}">
                <a16:creationId xmlns:a16="http://schemas.microsoft.com/office/drawing/2014/main" id="{8260DEEA-D593-4424-A58A-3FB2BA203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948070"/>
            <a:ext cx="3429886" cy="3896139"/>
          </a:xfrm>
          <a:prstGeom prst="roundRect">
            <a:avLst>
              <a:gd name="adj" fmla="val 2028"/>
            </a:avLst>
          </a:prstGeom>
          <a:solidFill>
            <a:schemeClr val="bg1"/>
          </a:solidFill>
          <a:ln>
            <a:noFill/>
          </a:ln>
          <a:effectLst>
            <a:innerShdw blurRad="127000" dist="12700">
              <a:prstClr val="black"/>
            </a:inn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sellaDiTesto 5">
            <a:extLst>
              <a:ext uri="{FF2B5EF4-FFF2-40B4-BE49-F238E27FC236}">
                <a16:creationId xmlns:a16="http://schemas.microsoft.com/office/drawing/2014/main" id="{29AB6369-2216-AC2B-E1DD-9C51D7594696}"/>
              </a:ext>
            </a:extLst>
          </p:cNvPr>
          <p:cNvSpPr txBox="1"/>
          <p:nvPr/>
        </p:nvSpPr>
        <p:spPr>
          <a:xfrm>
            <a:off x="4268086" y="484741"/>
            <a:ext cx="7642865" cy="6214317"/>
          </a:xfrm>
          <a:prstGeom prst="rect">
            <a:avLst/>
          </a:prstGeom>
        </p:spPr>
        <p:txBody>
          <a:bodyPr vert="horz" lIns="91440" tIns="45720" rIns="91440" bIns="45720" rtlCol="0">
            <a:normAutofit fontScale="92500" lnSpcReduction="20000"/>
          </a:bodyPr>
          <a:lstStyle/>
          <a:p>
            <a:pPr marL="57150" defTabSz="914400">
              <a:lnSpc>
                <a:spcPct val="120000"/>
              </a:lnSpc>
              <a:spcAft>
                <a:spcPts val="600"/>
              </a:spcAft>
            </a:pP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L'11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febbraio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vengono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stipulati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Patti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Lateranensi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b="1"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Con tale </a:t>
            </a:r>
            <a:r>
              <a:rPr lang="en-US" b="1"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atto</a:t>
            </a:r>
            <a:r>
              <a:rPr lang="en-US" b="1"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b="1" dirty="0">
                <a:solidFill>
                  <a:srgbClr val="FFFF00"/>
                </a:solidFill>
                <a:latin typeface="Verdana" panose="020B0604030504040204" pitchFamily="34" charset="0"/>
                <a:ea typeface="Verdana" panose="020B0604030504040204" pitchFamily="34" charset="0"/>
              </a:rPr>
              <a:t>la Santa </a:t>
            </a:r>
            <a:r>
              <a:rPr lang="en-US" b="1" dirty="0" err="1">
                <a:solidFill>
                  <a:srgbClr val="FFFF00"/>
                </a:solidFill>
                <a:latin typeface="Verdana" panose="020B0604030504040204" pitchFamily="34" charset="0"/>
                <a:ea typeface="Verdana" panose="020B0604030504040204" pitchFamily="34" charset="0"/>
              </a:rPr>
              <a:t>Sede</a:t>
            </a:r>
            <a:r>
              <a:rPr lang="en-US" b="1" dirty="0">
                <a:solidFill>
                  <a:srgbClr val="FFFF00"/>
                </a:solidFill>
                <a:latin typeface="Verdana" panose="020B0604030504040204" pitchFamily="34" charset="0"/>
                <a:ea typeface="Verdana" panose="020B0604030504040204" pitchFamily="34" charset="0"/>
              </a:rPr>
              <a:t> </a:t>
            </a:r>
            <a:r>
              <a:rPr lang="en-US" b="1" dirty="0" err="1">
                <a:solidFill>
                  <a:srgbClr val="FFFF00"/>
                </a:solidFill>
                <a:latin typeface="Verdana" panose="020B0604030504040204" pitchFamily="34" charset="0"/>
                <a:ea typeface="Verdana" panose="020B0604030504040204" pitchFamily="34" charset="0"/>
              </a:rPr>
              <a:t>riconosce</a:t>
            </a:r>
            <a:r>
              <a:rPr lang="en-US" b="1" dirty="0">
                <a:solidFill>
                  <a:srgbClr val="FFFF00"/>
                </a:solidFill>
                <a:latin typeface="Verdana" panose="020B0604030504040204" pitchFamily="34" charset="0"/>
                <a:ea typeface="Verdana" panose="020B0604030504040204" pitchFamily="34" charset="0"/>
              </a:rPr>
              <a:t> il regno </a:t>
            </a:r>
            <a:r>
              <a:rPr lang="en-US" b="1" dirty="0" err="1">
                <a:solidFill>
                  <a:srgbClr val="FFFF00"/>
                </a:solidFill>
                <a:latin typeface="Verdana" panose="020B0604030504040204" pitchFamily="34" charset="0"/>
                <a:ea typeface="Verdana" panose="020B0604030504040204" pitchFamily="34" charset="0"/>
              </a:rPr>
              <a:t>d’Italia</a:t>
            </a:r>
            <a:endParaRPr lang="en-US" b="1" dirty="0">
              <a:solidFill>
                <a:srgbClr val="FFFF00"/>
              </a:solidFill>
              <a:latin typeface="Verdana" panose="020B0604030504040204" pitchFamily="34" charset="0"/>
              <a:ea typeface="Verdana" panose="020B0604030504040204" pitchFamily="34" charset="0"/>
            </a:endParaRPr>
          </a:p>
          <a:p>
            <a:pPr marL="285750" indent="-228600" defTabSz="914400">
              <a:lnSpc>
                <a:spcPct val="120000"/>
              </a:lnSpc>
              <a:spcAft>
                <a:spcPts val="600"/>
              </a:spcAft>
              <a:buFont typeface="Arial" panose="020B0604020202020204" pitchFamily="34" charset="0"/>
              <a:buChar char="•"/>
            </a:pPr>
            <a:endPar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endParaRPr>
          </a:p>
          <a:p>
            <a:pPr marL="285750" indent="-228600" defTabSz="914400">
              <a:lnSpc>
                <a:spcPct val="120000"/>
              </a:lnSpc>
              <a:spcAft>
                <a:spcPts val="600"/>
              </a:spcAft>
              <a:buFont typeface="Arial" panose="020B0604020202020204" pitchFamily="34" charset="0"/>
              <a:buChar char="•"/>
            </a:pP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Ai Patti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deve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a:t>
            </a:r>
          </a:p>
          <a:p>
            <a:pPr marL="742950" lvl="1" indent="-228600" defTabSz="914400">
              <a:lnSpc>
                <a:spcPct val="120000"/>
              </a:lnSpc>
              <a:spcAft>
                <a:spcPts val="600"/>
              </a:spcAft>
              <a:buFont typeface="Arial" panose="020B0604020202020204" pitchFamily="34" charset="0"/>
              <a:buChar char="•"/>
            </a:pP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l'istituzione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della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b="1" dirty="0">
                <a:solidFill>
                  <a:srgbClr val="FFFF00"/>
                </a:solidFill>
                <a:latin typeface="Verdana" panose="020B0604030504040204" pitchFamily="34" charset="0"/>
                <a:ea typeface="Verdana" panose="020B0604030504040204" pitchFamily="34" charset="0"/>
              </a:rPr>
              <a:t>Città del </a:t>
            </a:r>
            <a:r>
              <a:rPr lang="en-US" b="1" dirty="0" err="1">
                <a:solidFill>
                  <a:srgbClr val="FFFF00"/>
                </a:solidFill>
                <a:latin typeface="Verdana" panose="020B0604030504040204" pitchFamily="34" charset="0"/>
                <a:ea typeface="Verdana" panose="020B0604030504040204" pitchFamily="34" charset="0"/>
              </a:rPr>
              <a:t>Vaticano</a:t>
            </a:r>
            <a:r>
              <a:rPr lang="en-US" b="1" dirty="0">
                <a:solidFill>
                  <a:srgbClr val="FFFF00"/>
                </a:solidFill>
                <a:latin typeface="Verdana" panose="020B0604030504040204" pitchFamily="34" charset="0"/>
                <a:ea typeface="Verdana" panose="020B0604030504040204" pitchFamily="34" charset="0"/>
              </a:rPr>
              <a:t> come </a:t>
            </a:r>
            <a:r>
              <a:rPr lang="en-US" b="1" dirty="0" err="1">
                <a:solidFill>
                  <a:srgbClr val="FFFF00"/>
                </a:solidFill>
                <a:latin typeface="Verdana" panose="020B0604030504040204" pitchFamily="34" charset="0"/>
                <a:ea typeface="Verdana" panose="020B0604030504040204" pitchFamily="34" charset="0"/>
              </a:rPr>
              <a:t>Stato</a:t>
            </a:r>
            <a:r>
              <a:rPr lang="en-US" b="1" dirty="0">
                <a:solidFill>
                  <a:srgbClr val="FFFF00"/>
                </a:solidFill>
                <a:latin typeface="Verdana" panose="020B0604030504040204" pitchFamily="34" charset="0"/>
                <a:ea typeface="Verdana" panose="020B0604030504040204" pitchFamily="34" charset="0"/>
              </a:rPr>
              <a:t> </a:t>
            </a:r>
            <a:r>
              <a:rPr lang="en-US" b="1" dirty="0" err="1">
                <a:solidFill>
                  <a:srgbClr val="FFFF00"/>
                </a:solidFill>
                <a:latin typeface="Verdana" panose="020B0604030504040204" pitchFamily="34" charset="0"/>
                <a:ea typeface="Verdana" panose="020B0604030504040204" pitchFamily="34" charset="0"/>
              </a:rPr>
              <a:t>indipendente</a:t>
            </a:r>
            <a:r>
              <a:rPr lang="en-US" b="1" dirty="0">
                <a:solidFill>
                  <a:srgbClr val="FFFF00"/>
                </a:solidFill>
                <a:latin typeface="Verdana" panose="020B0604030504040204" pitchFamily="34" charset="0"/>
                <a:ea typeface="Verdana" panose="020B0604030504040204" pitchFamily="34" charset="0"/>
              </a:rPr>
              <a:t> </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e la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riapertura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rapporti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fra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Italia e Santa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Sede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dopo la loro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interruzione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nel</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1870.</a:t>
            </a:r>
          </a:p>
          <a:p>
            <a:pPr marL="742950" lvl="1" indent="-228600" defTabSz="914400">
              <a:lnSpc>
                <a:spcPct val="120000"/>
              </a:lnSpc>
              <a:spcAft>
                <a:spcPts val="600"/>
              </a:spcAft>
              <a:buFont typeface="Arial" panose="020B0604020202020204" pitchFamily="34" charset="0"/>
              <a:buChar char="•"/>
            </a:pP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una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b="1" dirty="0" err="1">
                <a:solidFill>
                  <a:srgbClr val="FFFF00"/>
                </a:solidFill>
                <a:latin typeface="Verdana" panose="020B0604030504040204" pitchFamily="34" charset="0"/>
                <a:ea typeface="Verdana" panose="020B0604030504040204" pitchFamily="34" charset="0"/>
              </a:rPr>
              <a:t>Convenzione</a:t>
            </a:r>
            <a:r>
              <a:rPr lang="en-US" b="1" dirty="0">
                <a:solidFill>
                  <a:srgbClr val="FFFF00"/>
                </a:solidFill>
                <a:latin typeface="Verdana" panose="020B0604030504040204" pitchFamily="34" charset="0"/>
                <a:ea typeface="Verdana" panose="020B0604030504040204" pitchFamily="34" charset="0"/>
              </a:rPr>
              <a:t> </a:t>
            </a:r>
            <a:r>
              <a:rPr lang="en-US" b="1" dirty="0" err="1">
                <a:solidFill>
                  <a:srgbClr val="FFFF00"/>
                </a:solidFill>
                <a:latin typeface="Verdana" panose="020B0604030504040204" pitchFamily="34" charset="0"/>
                <a:ea typeface="Verdana" panose="020B0604030504040204" pitchFamily="34" charset="0"/>
              </a:rPr>
              <a:t>finanziaria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con cui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l’Italia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impegna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pagare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al papa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una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forte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indennità</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titolo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risarcimento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per la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perdita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dello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Stato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pontificio</a:t>
            </a:r>
            <a:endPar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endParaRPr>
          </a:p>
          <a:p>
            <a:pPr marL="742950" lvl="1" indent="-228600" defTabSz="914400">
              <a:lnSpc>
                <a:spcPct val="120000"/>
              </a:lnSpc>
              <a:spcAft>
                <a:spcPts val="600"/>
              </a:spcAft>
              <a:buFont typeface="Arial" panose="020B0604020202020204" pitchFamily="34" charset="0"/>
              <a:buChar char="•"/>
            </a:pP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un </a:t>
            </a:r>
            <a:r>
              <a:rPr lang="en-US" b="1" dirty="0" err="1">
                <a:solidFill>
                  <a:srgbClr val="FFFF00"/>
                </a:solidFill>
                <a:latin typeface="Verdana" panose="020B0604030504040204" pitchFamily="34" charset="0"/>
                <a:ea typeface="Verdana" panose="020B0604030504040204" pitchFamily="34" charset="0"/>
              </a:rPr>
              <a:t>Concordato</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che</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regola</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i</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rapporti</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interni</a:t>
            </a:r>
            <a:r>
              <a:rPr lang="en-US" dirty="0">
                <a:solidFill>
                  <a:srgbClr val="FFFF00"/>
                </a:solidFill>
                <a:latin typeface="Verdana" panose="020B0604030504040204" pitchFamily="34" charset="0"/>
                <a:ea typeface="Verdana" panose="020B0604030504040204" pitchFamily="34" charset="0"/>
              </a:rPr>
              <a:t> </a:t>
            </a:r>
            <a:r>
              <a:rPr lang="en-US" dirty="0" err="1">
                <a:solidFill>
                  <a:srgbClr val="FFFF00"/>
                </a:solidFill>
                <a:latin typeface="Verdana" panose="020B0604030504040204" pitchFamily="34" charset="0"/>
                <a:ea typeface="Verdana" panose="020B0604030504040204" pitchFamily="34" charset="0"/>
              </a:rPr>
              <a:t>fra</a:t>
            </a:r>
            <a:r>
              <a:rPr lang="en-US" dirty="0">
                <a:solidFill>
                  <a:srgbClr val="FFFF00"/>
                </a:solidFill>
                <a:latin typeface="Verdana" panose="020B0604030504040204" pitchFamily="34" charset="0"/>
                <a:ea typeface="Verdana" panose="020B0604030504040204" pitchFamily="34" charset="0"/>
              </a:rPr>
              <a:t> la Chiesa e il Regno </a:t>
            </a:r>
            <a:r>
              <a:rPr lang="en-US" dirty="0" err="1">
                <a:solidFill>
                  <a:srgbClr val="FFFF00"/>
                </a:solidFill>
                <a:latin typeface="Verdana" panose="020B0604030504040204" pitchFamily="34" charset="0"/>
                <a:ea typeface="Verdana" panose="020B0604030504040204" pitchFamily="34" charset="0"/>
              </a:rPr>
              <a:t>d’Italia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garantisce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alla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Chiesa il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riconoscimento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del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cattolicesimo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quale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religione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Stato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in Italia.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Stabilisce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che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sacerdoti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siano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esonerati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dal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servizio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militare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che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preti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spretati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siano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esclusi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dagli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uffici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pubblici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Il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matrimonio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religioso ha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effetti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civili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l’insegnamento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della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dottrina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cattolica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è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considerato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fondamento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coronamento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dell’istruzione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pubblica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Le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organizzazioni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dipendenti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dall’Azione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cattolica</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possono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continuare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svolgere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la propria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attività</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purché</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sotto il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controllo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delle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gerarchie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ecclesiastiche</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e al di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fuori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di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ogni</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a:t>
            </a:r>
            <a:r>
              <a:rPr lang="en-US" dirty="0" err="1">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partito</a:t>
            </a:r>
            <a:r>
              <a:rPr lang="en-US" dirty="0">
                <a:gradFill>
                  <a:gsLst>
                    <a:gs pos="34000">
                      <a:srgbClr val="EDEDED"/>
                    </a:gs>
                    <a:gs pos="0">
                      <a:srgbClr val="BFBFBF"/>
                    </a:gs>
                    <a:gs pos="100000">
                      <a:srgbClr val="FFFFFF"/>
                    </a:gs>
                  </a:gsLst>
                  <a:lin ang="4800000" scaled="0"/>
                </a:gradFill>
                <a:latin typeface="Verdana" panose="020B0604030504040204" pitchFamily="34" charset="0"/>
                <a:ea typeface="Verdana" panose="020B0604030504040204" pitchFamily="34" charset="0"/>
              </a:rPr>
              <a:t> politico.</a:t>
            </a:r>
          </a:p>
        </p:txBody>
      </p:sp>
      <p:sp>
        <p:nvSpPr>
          <p:cNvPr id="3" name="Segnaposto numero diapositiva 2">
            <a:extLst>
              <a:ext uri="{FF2B5EF4-FFF2-40B4-BE49-F238E27FC236}">
                <a16:creationId xmlns:a16="http://schemas.microsoft.com/office/drawing/2014/main" id="{35AA1189-D021-103C-7B1F-30B8C23134D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914400">
              <a:spcAft>
                <a:spcPts val="600"/>
              </a:spcAft>
            </a:pPr>
            <a:fld id="{0D57B51D-716E-B843-8638-B6AB05867ABA}" type="slidenum">
              <a:rPr lang="en-US" sz="1200">
                <a:gradFill flip="none" rotWithShape="1">
                  <a:gsLst>
                    <a:gs pos="28000">
                      <a:srgbClr val="EDEDED"/>
                    </a:gs>
                    <a:gs pos="0">
                      <a:srgbClr val="9E9E9E"/>
                    </a:gs>
                    <a:gs pos="100000">
                      <a:srgbClr val="FFFFFF"/>
                    </a:gs>
                  </a:gsLst>
                  <a:lin ang="5400000" scaled="1"/>
                  <a:tileRect/>
                </a:gradFill>
                <a:latin typeface="+mn-lt"/>
                <a:ea typeface="+mn-ea"/>
                <a:cs typeface="+mn-cs"/>
              </a:rPr>
              <a:pPr defTabSz="914400">
                <a:spcAft>
                  <a:spcPts val="600"/>
                </a:spcAft>
              </a:pPr>
              <a:t>5</a:t>
            </a:fld>
            <a:endParaRPr lang="en-US" sz="1200" dirty="0">
              <a:gradFill flip="none" rotWithShape="1">
                <a:gsLst>
                  <a:gs pos="28000">
                    <a:srgbClr val="EDEDED"/>
                  </a:gs>
                  <a:gs pos="0">
                    <a:srgbClr val="9E9E9E"/>
                  </a:gs>
                  <a:gs pos="100000">
                    <a:srgbClr val="FFFFFF"/>
                  </a:gs>
                </a:gsLst>
                <a:lin ang="5400000" scaled="1"/>
                <a:tileRect/>
              </a:gradFill>
              <a:latin typeface="+mn-lt"/>
              <a:ea typeface="+mn-ea"/>
              <a:cs typeface="+mn-cs"/>
            </a:endParaRPr>
          </a:p>
        </p:txBody>
      </p:sp>
      <p:pic>
        <p:nvPicPr>
          <p:cNvPr id="9" name="Immagine 8">
            <a:extLst>
              <a:ext uri="{FF2B5EF4-FFF2-40B4-BE49-F238E27FC236}">
                <a16:creationId xmlns:a16="http://schemas.microsoft.com/office/drawing/2014/main" id="{4AEC2E1A-2D8E-AD1D-3189-59C8AD3A81CD}"/>
              </a:ext>
            </a:extLst>
          </p:cNvPr>
          <p:cNvPicPr>
            <a:picLocks noChangeAspect="1"/>
          </p:cNvPicPr>
          <p:nvPr/>
        </p:nvPicPr>
        <p:blipFill>
          <a:blip r:embed="rId4"/>
          <a:stretch>
            <a:fillRect/>
          </a:stretch>
        </p:blipFill>
        <p:spPr>
          <a:xfrm>
            <a:off x="277655" y="234209"/>
            <a:ext cx="842345" cy="1068647"/>
          </a:xfrm>
          <a:prstGeom prst="rect">
            <a:avLst/>
          </a:prstGeom>
        </p:spPr>
      </p:pic>
      <p:pic>
        <p:nvPicPr>
          <p:cNvPr id="11" name="Immagine 10">
            <a:extLst>
              <a:ext uri="{FF2B5EF4-FFF2-40B4-BE49-F238E27FC236}">
                <a16:creationId xmlns:a16="http://schemas.microsoft.com/office/drawing/2014/main" id="{8DE74E41-D903-3E0B-EBA9-CC2A98D71F58}"/>
              </a:ext>
            </a:extLst>
          </p:cNvPr>
          <p:cNvPicPr>
            <a:picLocks noChangeAspect="1"/>
          </p:cNvPicPr>
          <p:nvPr/>
        </p:nvPicPr>
        <p:blipFill rotWithShape="1">
          <a:blip r:embed="rId5"/>
          <a:srcRect b="20861"/>
          <a:stretch/>
        </p:blipFill>
        <p:spPr>
          <a:xfrm>
            <a:off x="1007421" y="1982135"/>
            <a:ext cx="3091444" cy="3659625"/>
          </a:xfrm>
          <a:prstGeom prst="rect">
            <a:avLst/>
          </a:prstGeom>
        </p:spPr>
      </p:pic>
      <p:sp>
        <p:nvSpPr>
          <p:cNvPr id="2" name="CasellaDiTesto 1">
            <a:extLst>
              <a:ext uri="{FF2B5EF4-FFF2-40B4-BE49-F238E27FC236}">
                <a16:creationId xmlns:a16="http://schemas.microsoft.com/office/drawing/2014/main" id="{909B8A1A-743D-E049-638D-93E3FD097BCA}"/>
              </a:ext>
            </a:extLst>
          </p:cNvPr>
          <p:cNvSpPr txBox="1"/>
          <p:nvPr/>
        </p:nvSpPr>
        <p:spPr>
          <a:xfrm>
            <a:off x="1248104" y="437794"/>
            <a:ext cx="1935145" cy="830997"/>
          </a:xfrm>
          <a:prstGeom prst="rect">
            <a:avLst/>
          </a:prstGeom>
          <a:noFill/>
        </p:spPr>
        <p:txBody>
          <a:bodyPr wrap="none" rtlCol="0">
            <a:spAutoFit/>
          </a:bodyPr>
          <a:lstStyle/>
          <a:p>
            <a:r>
              <a:rPr lang="it-IT" sz="4800" b="1" dirty="0">
                <a:solidFill>
                  <a:schemeClr val="bg1"/>
                </a:solidFill>
                <a:latin typeface="Verdana" panose="020B0604030504040204" pitchFamily="34" charset="0"/>
                <a:ea typeface="Verdana" panose="020B0604030504040204" pitchFamily="34" charset="0"/>
                <a:cs typeface="Verdana" panose="020B0604030504040204" pitchFamily="34" charset="0"/>
              </a:rPr>
              <a:t>1929</a:t>
            </a:r>
            <a:endParaRPr lang="it-IT" sz="6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5667157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magine correlata">
            <a:extLst>
              <a:ext uri="{FF2B5EF4-FFF2-40B4-BE49-F238E27FC236}">
                <a16:creationId xmlns:a16="http://schemas.microsoft.com/office/drawing/2014/main" id="{9F3D8008-6E27-ADA0-DD0E-067EDD4D137F}"/>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4448" t="-304" r="12310" b="304"/>
          <a:stretch/>
        </p:blipFill>
        <p:spPr bwMode="auto">
          <a:xfrm>
            <a:off x="1" y="-20909"/>
            <a:ext cx="12192000" cy="6878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a:extLst>
              <a:ext uri="{FF2B5EF4-FFF2-40B4-BE49-F238E27FC236}">
                <a16:creationId xmlns:a16="http://schemas.microsoft.com/office/drawing/2014/main" id="{317E1C91-8EA9-3F7C-E2A8-AC99A1C9F464}"/>
              </a:ext>
            </a:extLst>
          </p:cNvPr>
          <p:cNvSpPr txBox="1"/>
          <p:nvPr/>
        </p:nvSpPr>
        <p:spPr>
          <a:xfrm>
            <a:off x="7074711" y="5751777"/>
            <a:ext cx="4808817" cy="583365"/>
          </a:xfrm>
          <a:prstGeom prst="rect">
            <a:avLst/>
          </a:prstGeom>
          <a:noFill/>
        </p:spPr>
        <p:txBody>
          <a:bodyPr wrap="none" rtlCol="0">
            <a:spAutoFit/>
          </a:bodyPr>
          <a:lstStyle/>
          <a:p>
            <a:r>
              <a:rPr lang="it-IT" sz="3191" b="1" dirty="0"/>
              <a:t>UNA SCELTA DI POVERTÀ</a:t>
            </a:r>
          </a:p>
        </p:txBody>
      </p:sp>
      <p:sp>
        <p:nvSpPr>
          <p:cNvPr id="4" name="CasellaDiTesto 3">
            <a:extLst>
              <a:ext uri="{FF2B5EF4-FFF2-40B4-BE49-F238E27FC236}">
                <a16:creationId xmlns:a16="http://schemas.microsoft.com/office/drawing/2014/main" id="{1973EC34-5750-3AF5-0184-9F5BFD17CB2E}"/>
              </a:ext>
            </a:extLst>
          </p:cNvPr>
          <p:cNvSpPr txBox="1"/>
          <p:nvPr/>
        </p:nvSpPr>
        <p:spPr>
          <a:xfrm>
            <a:off x="635914" y="2542006"/>
            <a:ext cx="10920172" cy="2893741"/>
          </a:xfrm>
          <a:prstGeom prst="rect">
            <a:avLst/>
          </a:prstGeom>
          <a:noFill/>
        </p:spPr>
        <p:txBody>
          <a:bodyPr wrap="square" rtlCol="0">
            <a:spAutoFit/>
          </a:bodyPr>
          <a:lstStyle>
            <a:defPPr>
              <a:defRPr lang="en-US"/>
            </a:defPPr>
            <a:lvl1pPr>
              <a:defRPr sz="2800" b="1"/>
            </a:lvl1pPr>
          </a:lstStyle>
          <a:p>
            <a:r>
              <a:rPr lang="it-IT" sz="3191" dirty="0"/>
              <a:t>1962-1965</a:t>
            </a:r>
          </a:p>
          <a:p>
            <a:r>
              <a:rPr lang="it-IT" sz="3191" dirty="0"/>
              <a:t>Viene ribadita la separazione fra Stato e Chiesa</a:t>
            </a:r>
          </a:p>
          <a:p>
            <a:endParaRPr lang="it-IT" sz="1200" dirty="0"/>
          </a:p>
          <a:p>
            <a:r>
              <a:rPr lang="it-IT" sz="3191" dirty="0"/>
              <a:t>In ambito economico, ha portato al superamento del sistema beneficiale rilanciando i principi alla base della vita delle prime comunità cristiane.</a:t>
            </a:r>
          </a:p>
          <a:p>
            <a:endParaRPr lang="it-IT" sz="1050" dirty="0"/>
          </a:p>
        </p:txBody>
      </p:sp>
    </p:spTree>
    <p:extLst>
      <p:ext uri="{BB962C8B-B14F-4D97-AF65-F5344CB8AC3E}">
        <p14:creationId xmlns:p14="http://schemas.microsoft.com/office/powerpoint/2010/main" val="3954729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magine 1" descr="Immagine che contiene vestiti, persona, uomo, Viso umano&#10;&#10;Descrizione generata automaticamente">
            <a:extLst>
              <a:ext uri="{FF2B5EF4-FFF2-40B4-BE49-F238E27FC236}">
                <a16:creationId xmlns:a16="http://schemas.microsoft.com/office/drawing/2014/main" id="{6CBA496C-B5F7-13CC-0EE7-725C984E6E7D}"/>
              </a:ext>
            </a:extLst>
          </p:cNvPr>
          <p:cNvPicPr>
            <a:picLocks noChangeAspect="1"/>
          </p:cNvPicPr>
          <p:nvPr/>
        </p:nvPicPr>
        <p:blipFill rotWithShape="1">
          <a:blip r:embed="rId3">
            <a:grayscl/>
            <a:alphaModFix amt="35000"/>
          </a:blip>
          <a:srcRect b="15414"/>
          <a:stretch/>
        </p:blipFill>
        <p:spPr>
          <a:xfrm>
            <a:off x="20" y="10"/>
            <a:ext cx="12191980" cy="6857990"/>
          </a:xfrm>
          <a:prstGeom prst="rect">
            <a:avLst/>
          </a:prstGeom>
        </p:spPr>
      </p:pic>
      <p:sp>
        <p:nvSpPr>
          <p:cNvPr id="3" name="CasellaDiTesto 2">
            <a:extLst>
              <a:ext uri="{FF2B5EF4-FFF2-40B4-BE49-F238E27FC236}">
                <a16:creationId xmlns:a16="http://schemas.microsoft.com/office/drawing/2014/main" id="{9707ABD6-D3B8-C105-DF2B-6257EB005CB6}"/>
              </a:ext>
            </a:extLst>
          </p:cNvPr>
          <p:cNvSpPr txBox="1"/>
          <p:nvPr/>
        </p:nvSpPr>
        <p:spPr>
          <a:xfrm>
            <a:off x="675701" y="1321131"/>
            <a:ext cx="10840598" cy="5311390"/>
          </a:xfrm>
          <a:prstGeom prst="rect">
            <a:avLst/>
          </a:prstGeom>
          <a:noFill/>
        </p:spPr>
        <p:txBody>
          <a:bodyPr wrap="square">
            <a:spAutoFit/>
          </a:bodyPr>
          <a:lstStyle>
            <a:defPPr>
              <a:defRPr lang="en-US"/>
            </a:defPPr>
            <a:lvl1pPr marL="285750" indent="-285750">
              <a:buFont typeface="Arial" panose="020B0604020202020204" pitchFamily="34" charset="0"/>
              <a:buChar char="•"/>
              <a:defRPr sz="1600">
                <a:latin typeface="Verdana" panose="020B0604030504040204" pitchFamily="34" charset="0"/>
                <a:ea typeface="Verdana" panose="020B0604030504040204" pitchFamily="34" charset="0"/>
              </a:defRPr>
            </a:lvl1pPr>
            <a:lvl2pPr marL="742950" lvl="1" indent="-285750">
              <a:lnSpc>
                <a:spcPct val="150000"/>
              </a:lnSpc>
              <a:buFont typeface="Arial" panose="020B0604020202020204" pitchFamily="34" charset="0"/>
              <a:buChar char="•"/>
              <a:defRPr sz="1600">
                <a:latin typeface="Verdana" panose="020B0604030504040204" pitchFamily="34" charset="0"/>
                <a:ea typeface="Verdana" panose="020B0604030504040204" pitchFamily="34" charset="0"/>
              </a:defRPr>
            </a:lvl2pPr>
          </a:lstStyle>
          <a:p>
            <a:pPr marL="539750" indent="-539750" algn="just">
              <a:lnSpc>
                <a:spcPct val="150000"/>
              </a:lnSpc>
              <a:spcBef>
                <a:spcPts val="1200"/>
              </a:spcBef>
              <a:buFont typeface="Wingdings" panose="05000000000000000000" pitchFamily="2" charset="2"/>
              <a:buChar char="q"/>
            </a:pPr>
            <a:r>
              <a:rPr lang="it-IT" sz="2400" b="1" dirty="0"/>
              <a:t>1983 Nuovo codice diritto canonico </a:t>
            </a:r>
            <a:r>
              <a:rPr lang="it-IT" sz="2400" dirty="0"/>
              <a:t>frutto della riforma conciliare. Il Canone 222 afferma esplicitamente che </a:t>
            </a:r>
            <a:r>
              <a:rPr lang="it-IT" sz="2400" b="1" dirty="0"/>
              <a:t>i fedeli sono tenuti all’obbligo del sovvenire alle necessità della Chiesa</a:t>
            </a:r>
          </a:p>
          <a:p>
            <a:pPr marL="539750" indent="-539750" algn="just">
              <a:lnSpc>
                <a:spcPct val="150000"/>
              </a:lnSpc>
              <a:spcBef>
                <a:spcPts val="1200"/>
              </a:spcBef>
              <a:buFont typeface="Wingdings" panose="05000000000000000000" pitchFamily="2" charset="2"/>
              <a:buChar char="q"/>
            </a:pPr>
            <a:r>
              <a:rPr lang="it-IT" sz="2400" b="1" dirty="0"/>
              <a:t>18 febbraio 1984 </a:t>
            </a:r>
            <a:r>
              <a:rPr lang="it-IT" sz="2400" dirty="0"/>
              <a:t>Accordo di Revisione del Concordato tra Stato Italiano e Santa Sede</a:t>
            </a:r>
          </a:p>
          <a:p>
            <a:pPr marL="539750" indent="-539750" algn="just">
              <a:lnSpc>
                <a:spcPct val="150000"/>
              </a:lnSpc>
              <a:spcBef>
                <a:spcPts val="1200"/>
              </a:spcBef>
              <a:buFont typeface="Wingdings" panose="05000000000000000000" pitchFamily="2" charset="2"/>
              <a:buChar char="q"/>
            </a:pPr>
            <a:r>
              <a:rPr lang="it-IT" sz="2400" b="1" dirty="0"/>
              <a:t>20 Maggio 1985 entrata in vigore della legge n. 222 </a:t>
            </a:r>
            <a:r>
              <a:rPr lang="it-IT" sz="2400" dirty="0"/>
              <a:t>circa le “disposizioni sugli enti e beni ecclesiastici in Italia e per il sostentamento del clero cattolico in servizio nelle diocesi”.</a:t>
            </a:r>
          </a:p>
        </p:txBody>
      </p:sp>
      <p:sp>
        <p:nvSpPr>
          <p:cNvPr id="4" name="Titolo 2">
            <a:extLst>
              <a:ext uri="{FF2B5EF4-FFF2-40B4-BE49-F238E27FC236}">
                <a16:creationId xmlns:a16="http://schemas.microsoft.com/office/drawing/2014/main" id="{EA96EA80-0189-FE64-6235-6DC1BB36C5EB}"/>
              </a:ext>
            </a:extLst>
          </p:cNvPr>
          <p:cNvSpPr txBox="1">
            <a:spLocks/>
          </p:cNvSpPr>
          <p:nvPr/>
        </p:nvSpPr>
        <p:spPr>
          <a:xfrm>
            <a:off x="609602" y="439057"/>
            <a:ext cx="11420817" cy="656595"/>
          </a:xfrm>
          <a:prstGeom prst="rect">
            <a:avLst/>
          </a:prstGeom>
        </p:spPr>
        <p:txBody>
          <a:bodyPr vert="horz" lIns="91440" tIns="45720" rIns="91440" bIns="45720" rtlCol="0" anchor="ctr">
            <a:normAutofit/>
          </a:bodyPr>
          <a:lstStyle>
            <a:lvl1pPr defTabSz="914400">
              <a:lnSpc>
                <a:spcPct val="90000"/>
              </a:lnSpc>
              <a:spcBef>
                <a:spcPct val="0"/>
              </a:spcBef>
              <a:buNone/>
              <a:defRPr lang="it-IT" sz="2736" b="1" dirty="0">
                <a:latin typeface="Verdana" panose="020B0604030504040204" pitchFamily="34" charset="0"/>
                <a:ea typeface="Verdana" panose="020B0604030504040204" pitchFamily="34" charset="0"/>
                <a:cs typeface="Verdana" panose="020B0604030504040204" pitchFamily="34" charset="0"/>
              </a:defRPr>
            </a:lvl1pPr>
          </a:lstStyle>
          <a:p>
            <a:r>
              <a:rPr lang="en-US" dirty="0"/>
              <a:t>La </a:t>
            </a:r>
            <a:r>
              <a:rPr lang="en-US" dirty="0" err="1"/>
              <a:t>Riforma</a:t>
            </a:r>
            <a:r>
              <a:rPr lang="en-US" dirty="0"/>
              <a:t> </a:t>
            </a:r>
            <a:r>
              <a:rPr lang="en-US" dirty="0" err="1"/>
              <a:t>Concordataria</a:t>
            </a:r>
            <a:endParaRPr lang="en-US" dirty="0"/>
          </a:p>
        </p:txBody>
      </p:sp>
    </p:spTree>
    <p:extLst>
      <p:ext uri="{BB962C8B-B14F-4D97-AF65-F5344CB8AC3E}">
        <p14:creationId xmlns:p14="http://schemas.microsoft.com/office/powerpoint/2010/main" val="184730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8131B46C-9DE6-7454-BD51-0E76CAE9656E}"/>
              </a:ext>
            </a:extLst>
          </p:cNvPr>
          <p:cNvSpPr txBox="1">
            <a:spLocks/>
          </p:cNvSpPr>
          <p:nvPr/>
        </p:nvSpPr>
        <p:spPr>
          <a:xfrm>
            <a:off x="2209800" y="4464028"/>
            <a:ext cx="9144000" cy="1641490"/>
          </a:xfrm>
          <a:prstGeom prst="rect">
            <a:avLst/>
          </a:prstGeom>
        </p:spPr>
        <p:txBody>
          <a:bodyPr vert="horz" wrap="none" lIns="91440" tIns="45720" rIns="91440" bIns="45720" rtlCol="0" anchor="t">
            <a:norm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Calibri" panose="020F0502020204030204" pitchFamily="34" charset="0"/>
              </a:defRPr>
            </a:lvl1pPr>
          </a:lstStyle>
          <a:p>
            <a:pPr algn="r">
              <a:spcAft>
                <a:spcPts val="600"/>
              </a:spcAft>
            </a:pPr>
            <a:r>
              <a:rPr lang="en-US" sz="9600" spc="-300" dirty="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cs typeface="+mj-cs"/>
              </a:rPr>
              <a:t>Il </a:t>
            </a:r>
            <a:r>
              <a:rPr lang="en-US" sz="9600" spc="-300" dirty="0" err="1">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cs typeface="+mj-cs"/>
              </a:rPr>
              <a:t>Sovvenire</a:t>
            </a:r>
            <a:endParaRPr lang="en-US" sz="9600" spc="-300" dirty="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cs typeface="+mj-cs"/>
            </a:endParaRPr>
          </a:p>
        </p:txBody>
      </p:sp>
      <p:pic>
        <p:nvPicPr>
          <p:cNvPr id="2" name="Immagine 1">
            <a:extLst>
              <a:ext uri="{FF2B5EF4-FFF2-40B4-BE49-F238E27FC236}">
                <a16:creationId xmlns:a16="http://schemas.microsoft.com/office/drawing/2014/main" id="{C40C7F38-B395-E958-B973-0B778D402BE3}"/>
              </a:ext>
            </a:extLst>
          </p:cNvPr>
          <p:cNvPicPr>
            <a:picLocks noChangeAspect="1"/>
          </p:cNvPicPr>
          <p:nvPr/>
        </p:nvPicPr>
        <p:blipFill rotWithShape="1">
          <a:blip r:embed="rId3"/>
          <a:srcRect t="3964" r="-1" b="19856"/>
          <a:stretch/>
        </p:blipFill>
        <p:spPr>
          <a:xfrm>
            <a:off x="1343309" y="10"/>
            <a:ext cx="4476182" cy="3409940"/>
          </a:xfrm>
          <a:prstGeom prst="rect">
            <a:avLst/>
          </a:prstGeom>
          <a:effectLst>
            <a:reflection blurRad="38100" stA="52000" endA="300" endPos="30000" dir="5400000" sy="-100000" algn="bl" rotWithShape="0"/>
            <a:softEdge rad="19050"/>
          </a:effectLst>
        </p:spPr>
      </p:pic>
      <p:sp>
        <p:nvSpPr>
          <p:cNvPr id="3" name="Segnaposto numero diapositiva 2">
            <a:extLst>
              <a:ext uri="{FF2B5EF4-FFF2-40B4-BE49-F238E27FC236}">
                <a16:creationId xmlns:a16="http://schemas.microsoft.com/office/drawing/2014/main" id="{6CE705E3-D895-1B69-2AB7-4D9739197F7D}"/>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914400">
              <a:spcAft>
                <a:spcPts val="600"/>
              </a:spcAft>
            </a:pPr>
            <a:fld id="{6D22F896-40B5-4ADD-8801-0D06FADFA095}" type="slidenum">
              <a:rPr lang="en-US" smtClean="0">
                <a:latin typeface="+mn-lt"/>
                <a:cs typeface="+mn-cs"/>
              </a:rPr>
              <a:pPr defTabSz="914400">
                <a:spcAft>
                  <a:spcPts val="600"/>
                </a:spcAft>
              </a:pPr>
              <a:t>8</a:t>
            </a:fld>
            <a:endParaRPr lang="en-US">
              <a:latin typeface="+mn-lt"/>
              <a:cs typeface="+mn-cs"/>
            </a:endParaRPr>
          </a:p>
        </p:txBody>
      </p:sp>
    </p:spTree>
    <p:extLst>
      <p:ext uri="{BB962C8B-B14F-4D97-AF65-F5344CB8AC3E}">
        <p14:creationId xmlns:p14="http://schemas.microsoft.com/office/powerpoint/2010/main" val="514557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C893E8A-7634-619A-F38F-C1B837275438}"/>
              </a:ext>
            </a:extLst>
          </p:cNvPr>
          <p:cNvPicPr>
            <a:picLocks noChangeAspect="1"/>
          </p:cNvPicPr>
          <p:nvPr/>
        </p:nvPicPr>
        <p:blipFill rotWithShape="1">
          <a:blip r:embed="rId3"/>
          <a:srcRect t="8834" b="11661"/>
          <a:stretch/>
        </p:blipFill>
        <p:spPr>
          <a:xfrm>
            <a:off x="4343" y="2441"/>
            <a:ext cx="12183335" cy="6853127"/>
          </a:xfrm>
          <a:prstGeom prst="rect">
            <a:avLst/>
          </a:prstGeom>
        </p:spPr>
      </p:pic>
      <p:sp>
        <p:nvSpPr>
          <p:cNvPr id="2" name="Segnaposto numero diapositiva 1">
            <a:extLst>
              <a:ext uri="{FF2B5EF4-FFF2-40B4-BE49-F238E27FC236}">
                <a16:creationId xmlns:a16="http://schemas.microsoft.com/office/drawing/2014/main" id="{3ED6E7A6-9FE9-2983-2DCB-D838012C11A4}"/>
              </a:ext>
            </a:extLst>
          </p:cNvPr>
          <p:cNvSpPr>
            <a:spLocks noGrp="1"/>
          </p:cNvSpPr>
          <p:nvPr>
            <p:ph type="sldNum" sz="quarter" idx="12"/>
          </p:nvPr>
        </p:nvSpPr>
        <p:spPr>
          <a:xfrm>
            <a:off x="12945069" y="7073720"/>
            <a:ext cx="970743" cy="416185"/>
          </a:xfrm>
          <a:prstGeom prst="rect">
            <a:avLst/>
          </a:prstGeom>
        </p:spPr>
        <p:txBody>
          <a:bodyPr vert="horz" lIns="104227" tIns="52114" rIns="104227" bIns="52114" rtlCol="0" anchor="ctr">
            <a:normAutofit/>
          </a:bodyPr>
          <a:lstStyle>
            <a:defPPr>
              <a:defRPr lang="en-US"/>
            </a:defPPr>
            <a:lvl1pPr marL="0" algn="ctr" defTabSz="521117" rtl="0" eaLnBrk="1" latinLnBrk="0" hangingPunct="1">
              <a:defRPr sz="1368" kern="1200">
                <a:solidFill>
                  <a:schemeClr val="bg1"/>
                </a:solidFill>
                <a:latin typeface="Calibri" panose="020F0502020204030204" pitchFamily="34" charset="0"/>
                <a:ea typeface="+mn-ea"/>
                <a:cs typeface="Calibri" panose="020F0502020204030204" pitchFamily="34" charset="0"/>
              </a:defRPr>
            </a:lvl1pPr>
            <a:lvl2pPr marL="521117" algn="l" defTabSz="521117" rtl="0" eaLnBrk="1" latinLnBrk="0" hangingPunct="1">
              <a:defRPr sz="2052" kern="1200">
                <a:solidFill>
                  <a:schemeClr val="tx1"/>
                </a:solidFill>
                <a:latin typeface="+mn-lt"/>
                <a:ea typeface="+mn-ea"/>
                <a:cs typeface="+mn-cs"/>
              </a:defRPr>
            </a:lvl2pPr>
            <a:lvl3pPr marL="1042233" algn="l" defTabSz="521117" rtl="0" eaLnBrk="1" latinLnBrk="0" hangingPunct="1">
              <a:defRPr sz="2052" kern="1200">
                <a:solidFill>
                  <a:schemeClr val="tx1"/>
                </a:solidFill>
                <a:latin typeface="+mn-lt"/>
                <a:ea typeface="+mn-ea"/>
                <a:cs typeface="+mn-cs"/>
              </a:defRPr>
            </a:lvl3pPr>
            <a:lvl4pPr marL="1563350" algn="l" defTabSz="521117" rtl="0" eaLnBrk="1" latinLnBrk="0" hangingPunct="1">
              <a:defRPr sz="2052" kern="1200">
                <a:solidFill>
                  <a:schemeClr val="tx1"/>
                </a:solidFill>
                <a:latin typeface="+mn-lt"/>
                <a:ea typeface="+mn-ea"/>
                <a:cs typeface="+mn-cs"/>
              </a:defRPr>
            </a:lvl4pPr>
            <a:lvl5pPr marL="2084466" algn="l" defTabSz="521117" rtl="0" eaLnBrk="1" latinLnBrk="0" hangingPunct="1">
              <a:defRPr sz="2052" kern="1200">
                <a:solidFill>
                  <a:schemeClr val="tx1"/>
                </a:solidFill>
                <a:latin typeface="+mn-lt"/>
                <a:ea typeface="+mn-ea"/>
                <a:cs typeface="+mn-cs"/>
              </a:defRPr>
            </a:lvl5pPr>
            <a:lvl6pPr marL="2605583" algn="l" defTabSz="521117" rtl="0" eaLnBrk="1" latinLnBrk="0" hangingPunct="1">
              <a:defRPr sz="2052" kern="1200">
                <a:solidFill>
                  <a:schemeClr val="tx1"/>
                </a:solidFill>
                <a:latin typeface="+mn-lt"/>
                <a:ea typeface="+mn-ea"/>
                <a:cs typeface="+mn-cs"/>
              </a:defRPr>
            </a:lvl6pPr>
            <a:lvl7pPr marL="3126699" algn="l" defTabSz="521117" rtl="0" eaLnBrk="1" latinLnBrk="0" hangingPunct="1">
              <a:defRPr sz="2052" kern="1200">
                <a:solidFill>
                  <a:schemeClr val="tx1"/>
                </a:solidFill>
                <a:latin typeface="+mn-lt"/>
                <a:ea typeface="+mn-ea"/>
                <a:cs typeface="+mn-cs"/>
              </a:defRPr>
            </a:lvl7pPr>
            <a:lvl8pPr marL="3647816" algn="l" defTabSz="521117" rtl="0" eaLnBrk="1" latinLnBrk="0" hangingPunct="1">
              <a:defRPr sz="2052" kern="1200">
                <a:solidFill>
                  <a:schemeClr val="tx1"/>
                </a:solidFill>
                <a:latin typeface="+mn-lt"/>
                <a:ea typeface="+mn-ea"/>
                <a:cs typeface="+mn-cs"/>
              </a:defRPr>
            </a:lvl8pPr>
            <a:lvl9pPr marL="4168932" algn="l" defTabSz="521117" rtl="0" eaLnBrk="1" latinLnBrk="0" hangingPunct="1">
              <a:defRPr sz="2052" kern="1200">
                <a:solidFill>
                  <a:schemeClr val="tx1"/>
                </a:solidFill>
                <a:latin typeface="+mn-lt"/>
                <a:ea typeface="+mn-ea"/>
                <a:cs typeface="+mn-cs"/>
              </a:defRPr>
            </a:lvl9pPr>
          </a:lstStyle>
          <a:p>
            <a:pPr algn="r">
              <a:spcAft>
                <a:spcPts val="600"/>
              </a:spcAft>
            </a:pPr>
            <a:fld id="{BCBE4C24-7E92-0745-BB63-A801A19120C6}" type="slidenum">
              <a:rPr lang="it-IT" smtClean="0"/>
              <a:pPr algn="r">
                <a:spcAft>
                  <a:spcPts val="600"/>
                </a:spcAft>
              </a:pPr>
              <a:t>9</a:t>
            </a:fld>
            <a:endParaRPr lang="en-US">
              <a:solidFill>
                <a:srgbClr val="FFFFFF"/>
              </a:solidFill>
              <a:latin typeface="+mn-lt"/>
              <a:cs typeface="+mn-cs"/>
            </a:endParaRPr>
          </a:p>
        </p:txBody>
      </p:sp>
      <p:sp>
        <p:nvSpPr>
          <p:cNvPr id="5" name="CasellaDiTesto 4">
            <a:extLst>
              <a:ext uri="{FF2B5EF4-FFF2-40B4-BE49-F238E27FC236}">
                <a16:creationId xmlns:a16="http://schemas.microsoft.com/office/drawing/2014/main" id="{6DA1CBD8-96A3-F14A-DC67-AA2F3507391F}"/>
              </a:ext>
            </a:extLst>
          </p:cNvPr>
          <p:cNvSpPr txBox="1"/>
          <p:nvPr/>
        </p:nvSpPr>
        <p:spPr>
          <a:xfrm>
            <a:off x="7456176" y="4172205"/>
            <a:ext cx="4693930" cy="1937390"/>
          </a:xfrm>
          <a:prstGeom prst="rect">
            <a:avLst/>
          </a:prstGeom>
          <a:noFill/>
        </p:spPr>
        <p:txBody>
          <a:bodyPr wrap="square" rtlCol="0">
            <a:spAutoFit/>
          </a:bodyPr>
          <a:lstStyle/>
          <a:p>
            <a:r>
              <a:rPr lang="it-IT" sz="2398" b="1" i="1" dirty="0"/>
              <a:t>«Il Card. Attilio Nicora ha ridisegnato il volto economico della comunità ecclesiale in Italia» </a:t>
            </a:r>
          </a:p>
          <a:p>
            <a:endParaRPr lang="it-IT" sz="2398" b="1" i="1" dirty="0"/>
          </a:p>
          <a:p>
            <a:pPr algn="r"/>
            <a:r>
              <a:rPr lang="it-IT" sz="2398" b="1" i="1" dirty="0"/>
              <a:t>Card. Giuseppe Betori</a:t>
            </a:r>
          </a:p>
        </p:txBody>
      </p:sp>
    </p:spTree>
    <p:extLst>
      <p:ext uri="{BB962C8B-B14F-4D97-AF65-F5344CB8AC3E}">
        <p14:creationId xmlns:p14="http://schemas.microsoft.com/office/powerpoint/2010/main" val="1301362674"/>
      </p:ext>
    </p:extLst>
  </p:cSld>
  <p:clrMapOvr>
    <a:masterClrMapping/>
  </p:clrMapOvr>
</p:sld>
</file>

<file path=ppt/theme/theme1.xml><?xml version="1.0" encoding="utf-8"?>
<a:theme xmlns:a="http://schemas.openxmlformats.org/drawingml/2006/main" name="Profondità">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9459551D6AAAC4CA3B17648E12B3309" ma:contentTypeVersion="13" ma:contentTypeDescription="Create a new document." ma:contentTypeScope="" ma:versionID="bbb4234c975722fd4223940401f84f06">
  <xsd:schema xmlns:xsd="http://www.w3.org/2001/XMLSchema" xmlns:xs="http://www.w3.org/2001/XMLSchema" xmlns:p="http://schemas.microsoft.com/office/2006/metadata/properties" xmlns:ns3="af1a2f7b-51d5-4709-a0fe-40b98f972c99" xmlns:ns4="d4e94522-5125-4035-8293-d3d02c5c88aa" targetNamespace="http://schemas.microsoft.com/office/2006/metadata/properties" ma:root="true" ma:fieldsID="6dbc38dd6b74e8e77fc9f0abe8cd875f" ns3:_="" ns4:_="">
    <xsd:import namespace="af1a2f7b-51d5-4709-a0fe-40b98f972c99"/>
    <xsd:import namespace="d4e94522-5125-4035-8293-d3d02c5c88a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1a2f7b-51d5-4709-a0fe-40b98f972c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4e94522-5125-4035-8293-d3d02c5c88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880CDC-57CE-4D73-B02D-F6E65463519A}">
  <ds:schemaRefs>
    <ds:schemaRef ds:uri="http://schemas.microsoft.com/sharepoint/v3/contenttype/forms"/>
  </ds:schemaRefs>
</ds:datastoreItem>
</file>

<file path=customXml/itemProps2.xml><?xml version="1.0" encoding="utf-8"?>
<ds:datastoreItem xmlns:ds="http://schemas.openxmlformats.org/officeDocument/2006/customXml" ds:itemID="{9CDF3BCC-AF2D-45E7-97F0-EE62B4BD3301}">
  <ds:schemaRefs>
    <ds:schemaRef ds:uri="http://purl.org/dc/dcmitype/"/>
    <ds:schemaRef ds:uri="d4e94522-5125-4035-8293-d3d02c5c88aa"/>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purl.org/dc/terms/"/>
    <ds:schemaRef ds:uri="http://purl.org/dc/elements/1.1/"/>
    <ds:schemaRef ds:uri="af1a2f7b-51d5-4709-a0fe-40b98f972c99"/>
    <ds:schemaRef ds:uri="http://www.w3.org/XML/1998/namespace"/>
  </ds:schemaRefs>
</ds:datastoreItem>
</file>

<file path=customXml/itemProps3.xml><?xml version="1.0" encoding="utf-8"?>
<ds:datastoreItem xmlns:ds="http://schemas.openxmlformats.org/officeDocument/2006/customXml" ds:itemID="{88095D7E-DF31-4BC0-B2B7-A34244EC04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1a2f7b-51d5-4709-a0fe-40b98f972c99"/>
    <ds:schemaRef ds:uri="d4e94522-5125-4035-8293-d3d02c5c8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TM04033923[[fn=Profondità]]</Template>
  <TotalTime>14352</TotalTime>
  <Words>793</Words>
  <Application>Microsoft Office PowerPoint</Application>
  <PresentationFormat>Widescreen</PresentationFormat>
  <Paragraphs>98</Paragraphs>
  <Slides>12</Slides>
  <Notes>7</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12</vt:i4>
      </vt:variant>
    </vt:vector>
  </HeadingPairs>
  <TitlesOfParts>
    <vt:vector size="22" baseType="lpstr">
      <vt:lpstr>Arial</vt:lpstr>
      <vt:lpstr>Calibri</vt:lpstr>
      <vt:lpstr>Corbel</vt:lpstr>
      <vt:lpstr>Gill Sans</vt:lpstr>
      <vt:lpstr>Helvetica</vt:lpstr>
      <vt:lpstr>Tenso</vt:lpstr>
      <vt:lpstr>Times New Roman</vt:lpstr>
      <vt:lpstr>Verdana</vt:lpstr>
      <vt:lpstr>Wingdings</vt:lpstr>
      <vt:lpstr>Profondità</vt:lpstr>
      <vt:lpstr>Presentazione standard di PowerPoint</vt:lpstr>
      <vt:lpstr>Presentazione standard di PowerPoint</vt:lpstr>
      <vt:lpstr>Presentazione standard di PowerPoint</vt:lpstr>
      <vt:lpstr>Presentazione standard di PowerPoint</vt:lpstr>
      <vt:lpstr>I Patti Lateranensi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 3 Pilastri del Sostegno Economico alla Chiesa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Convegno</dc:creator>
  <cp:lastModifiedBy>Giuseppe Romagnoli</cp:lastModifiedBy>
  <cp:revision>257</cp:revision>
  <cp:lastPrinted>2023-05-17T13:08:36Z</cp:lastPrinted>
  <dcterms:created xsi:type="dcterms:W3CDTF">2023-01-14T21:53:13Z</dcterms:created>
  <dcterms:modified xsi:type="dcterms:W3CDTF">2023-10-31T17:19:52Z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0x01010099459551D6AAAC4CA3B17648E12B3309</vt:lpwstr>
  </property>
</Properties>
</file>